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28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76301" autoAdjust="0"/>
  </p:normalViewPr>
  <p:slideViewPr>
    <p:cSldViewPr snapToGrid="0">
      <p:cViewPr varScale="1">
        <p:scale>
          <a:sx n="77" d="100"/>
          <a:sy n="77" d="100"/>
        </p:scale>
        <p:origin x="6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56C4E-4382-4212-97C9-FD0DABF26A3F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E9C8B-26EE-44DC-BF46-6BC8F6D9ED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05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アクション・プラン</a:t>
            </a:r>
            <a:r>
              <a:rPr lang="ja-JP" altLang="en-US" dirty="0"/>
              <a:t> </a:t>
            </a:r>
            <a:r>
              <a:rPr lang="ja-JP" altLang="en-US" sz="18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このシートを書いて、やってみたいと思ったこと、今後取り組むこと</a:t>
            </a:r>
            <a:r>
              <a:rPr lang="ja-JP" altLang="en-US" dirty="0"/>
              <a:t> </a:t>
            </a: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/>
              <a:t> 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1FEDD8-5CC7-4CDA-9E35-C1F78D8CB2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01E8CC-F556-A06C-280C-5FE4DB964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865146-D0B2-A72B-9A8D-10B56705C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55717-0EC9-6C73-0C5F-869003AF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0DC33D-7116-6000-FA0D-E20986D02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B4AEDF-CE40-E8CB-6E39-E3981CAA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6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973CF-22B1-ED1A-2490-620CC3D2F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E2CBB2-4B79-019F-E186-66FB55FF2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ABDA2F-F10B-53C1-ACB6-229F5226C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ECE328-5BE2-6885-1D61-FAE0E855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049DB2-BCB4-3264-D36B-443BD79F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2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0D3FBE-0ABD-EDC1-F2D1-6D9BE64062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0FBE42-D4EA-E240-C431-61E32A64C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02B5E5-85C4-B4C0-FB80-2B1567D16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5CC8FA-55B9-1DC6-9961-729C83FAD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8A09A1-4AD9-4795-8178-FF16D29B1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5C7A5B-33CA-BAE1-282F-5757487A1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6462CA-3E15-E46F-26E3-C203DE61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02464A-9D6B-5C0A-AC25-90D90F803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91DE15-F15A-F9D6-F508-4A5B7B19E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4F26C7-D069-13C0-DF28-788990CBF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60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A94EFE-3E42-758B-B3CF-0BC7C7DC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6CC039-B6B1-5C98-675D-3DE33CA7D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45185C-1C23-2561-5D6F-02BFA61FC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D0815-DFF9-B94E-FD60-06DFE3F1B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0A08AF-6F4E-B5A5-9102-C944AA378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66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635492-6E54-06C6-E73A-65ED81CAE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409062-9B0F-B07E-3589-D05EF12F6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7287AA-2B3E-EB5E-1D1A-B2F681CDB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0F4ACC-BA45-3D5F-6C6F-11FF4FFE2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9C0EC8-E495-0596-6E38-5B700A71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EC1287-26CB-B5F4-3094-DDC526871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02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AB5098-AD88-A844-F37D-85B7E8592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82584-1BE4-74A6-D886-C7069F61F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C9F70E-3621-3D1D-C6F7-7336EFBF3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6289FF-2488-F82D-B694-42699218C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3A3D68-6BFD-A3C6-B1A9-70DB8C2827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FEC72A-4623-1F41-7ED1-499213D0D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0766E9-2457-4D28-3A14-350E04F1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F75E26C-564C-DF75-986B-1F4B587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65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D9CFF-0976-7728-0134-1343DB17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B6B757-A637-B3CF-6994-9C07A661C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5CAF7F-9572-DD28-1A4F-F4E4859D8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FDEE12-93FB-6BC1-AB04-31904F701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89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FCA715-3A7A-8679-C674-593F10D5C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C049BE-8445-D640-27A0-626D5E6FD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B99298-D54E-BB8D-DF17-1134ED27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81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1ACF59-E5CA-62B9-A302-ACE424CE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6E4150-9B4C-95CA-9237-C1A0A3492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FE64C2-AD71-FF9D-83C3-D58276F1E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A3423D-2C3B-BB3A-525D-63823E84D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C2FE62-4E5E-40A4-FDF7-2E48FEE97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9C28E2-58A5-BD75-7F5F-A66136ED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87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455A2E-EC7E-29AE-10AC-87852EDE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290CF4-6420-95BD-0D2B-7E7C6B2D0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F12B49-41B9-A0B3-0B65-645737E56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F92DA1-63AF-EC94-6FC3-0D6E7D7B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A15A8F-3F84-E0E5-FF89-79D1B42B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B71803-DC10-3726-379B-5DA6E3EA4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9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30797FB-B4FC-5541-8711-65C97E22C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C2383C-5A7C-F620-464A-47B42D544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A341F-724E-39F5-6615-DB37EC27E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7E58-51F4-4165-AB60-2A5E4AA4828C}" type="datetimeFigureOut">
              <a:rPr kumimoji="1" lang="ja-JP" altLang="en-US" smtClean="0"/>
              <a:t>2023/12/2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0FE41D-BF51-8567-9EC6-CD2041B92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51DF6F-09BE-456F-D71F-AFF38EE3E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1B9F0-59F9-48A5-883D-6AF7E56D2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55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楕円 13">
            <a:extLst>
              <a:ext uri="{FF2B5EF4-FFF2-40B4-BE49-F238E27FC236}">
                <a16:creationId xmlns:a16="http://schemas.microsoft.com/office/drawing/2014/main" id="{BABDB0F7-32BB-4E81-9020-FFCC09B61200}"/>
              </a:ext>
            </a:extLst>
          </p:cNvPr>
          <p:cNvSpPr/>
          <p:nvPr/>
        </p:nvSpPr>
        <p:spPr>
          <a:xfrm>
            <a:off x="4010024" y="1047951"/>
            <a:ext cx="8040665" cy="557986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529B1C4-3B7E-4C48-9EBA-A697F28CC426}"/>
              </a:ext>
            </a:extLst>
          </p:cNvPr>
          <p:cNvSpPr/>
          <p:nvPr/>
        </p:nvSpPr>
        <p:spPr>
          <a:xfrm>
            <a:off x="4126650" y="2534576"/>
            <a:ext cx="2831221" cy="2687208"/>
          </a:xfrm>
          <a:prstGeom prst="ellipse">
            <a:avLst/>
          </a:prstGeom>
          <a:solidFill>
            <a:srgbClr val="9DC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endParaRPr lang="en-US" altLang="ja-JP" sz="32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Calibri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7AC95D4-B531-4E1D-82B3-748C3C3027A4}"/>
              </a:ext>
            </a:extLst>
          </p:cNvPr>
          <p:cNvSpPr/>
          <p:nvPr/>
        </p:nvSpPr>
        <p:spPr>
          <a:xfrm>
            <a:off x="6614745" y="1143548"/>
            <a:ext cx="2831221" cy="26872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endParaRPr kumimoji="1" lang="en-US" altLang="ja-JP" sz="28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FB42B480-9839-4CAC-8633-14DB9DC56924}"/>
              </a:ext>
            </a:extLst>
          </p:cNvPr>
          <p:cNvSpPr/>
          <p:nvPr/>
        </p:nvSpPr>
        <p:spPr>
          <a:xfrm>
            <a:off x="6631466" y="3902072"/>
            <a:ext cx="2814500" cy="2687208"/>
          </a:xfrm>
          <a:prstGeom prst="ellipse">
            <a:avLst/>
          </a:prstGeom>
          <a:solidFill>
            <a:srgbClr val="E4D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endParaRPr kumimoji="1"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68753677-0A6E-4CB6-BDE1-130AF7674D4A}"/>
              </a:ext>
            </a:extLst>
          </p:cNvPr>
          <p:cNvSpPr/>
          <p:nvPr/>
        </p:nvSpPr>
        <p:spPr>
          <a:xfrm>
            <a:off x="9119560" y="2534576"/>
            <a:ext cx="2814500" cy="268720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endParaRPr kumimoji="1" lang="en-US" altLang="ja-JP" sz="48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EAB75764-FDE4-4D34-9B3F-7BB07690B1FB}"/>
              </a:ext>
            </a:extLst>
          </p:cNvPr>
          <p:cNvSpPr/>
          <p:nvPr/>
        </p:nvSpPr>
        <p:spPr>
          <a:xfrm rot="774472">
            <a:off x="3463050" y="2598666"/>
            <a:ext cx="598804" cy="350240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431E2FB1-2589-45ED-BF31-B0EFFE726C89}"/>
              </a:ext>
            </a:extLst>
          </p:cNvPr>
          <p:cNvSpPr/>
          <p:nvPr/>
        </p:nvSpPr>
        <p:spPr>
          <a:xfrm rot="884973">
            <a:off x="3374328" y="2949350"/>
            <a:ext cx="598804" cy="35024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892AB742-FB0A-40A4-843A-6A13858E1DCF}"/>
              </a:ext>
            </a:extLst>
          </p:cNvPr>
          <p:cNvSpPr/>
          <p:nvPr/>
        </p:nvSpPr>
        <p:spPr>
          <a:xfrm>
            <a:off x="508388" y="1487938"/>
            <a:ext cx="2831221" cy="268720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endParaRPr lang="en-US" altLang="ja-JP" sz="28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Calibri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8C4ADB-4DAF-43B3-A611-40A1BAD10003}"/>
              </a:ext>
            </a:extLst>
          </p:cNvPr>
          <p:cNvSpPr/>
          <p:nvPr/>
        </p:nvSpPr>
        <p:spPr>
          <a:xfrm>
            <a:off x="5067842" y="3079846"/>
            <a:ext cx="864000" cy="89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4E0FEAB-644B-45E6-B26E-FAAF8C3F6896}"/>
              </a:ext>
            </a:extLst>
          </p:cNvPr>
          <p:cNvSpPr txBox="1"/>
          <p:nvPr/>
        </p:nvSpPr>
        <p:spPr>
          <a:xfrm>
            <a:off x="4631313" y="2710734"/>
            <a:ext cx="180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認知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58FE66A-127D-46A7-98FC-0B47961B98A3}"/>
              </a:ext>
            </a:extLst>
          </p:cNvPr>
          <p:cNvSpPr/>
          <p:nvPr/>
        </p:nvSpPr>
        <p:spPr>
          <a:xfrm>
            <a:off x="6954436" y="1730034"/>
            <a:ext cx="2088000" cy="89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F55232E-F832-4DE0-A028-A78F1923DFEF}"/>
              </a:ext>
            </a:extLst>
          </p:cNvPr>
          <p:cNvSpPr txBox="1"/>
          <p:nvPr/>
        </p:nvSpPr>
        <p:spPr>
          <a:xfrm>
            <a:off x="6643643" y="1347563"/>
            <a:ext cx="274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気分・感情</a:t>
            </a:r>
            <a:endParaRPr kumimoji="1" lang="en-US" altLang="ja-JP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BAA4C60-D7FC-40F9-B296-C8DF5169EB41}"/>
              </a:ext>
            </a:extLst>
          </p:cNvPr>
          <p:cNvSpPr/>
          <p:nvPr/>
        </p:nvSpPr>
        <p:spPr>
          <a:xfrm>
            <a:off x="10186440" y="3037612"/>
            <a:ext cx="684000" cy="89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676AD8F-9A8A-40EF-BBE1-36663D95FBD8}"/>
              </a:ext>
            </a:extLst>
          </p:cNvPr>
          <p:cNvSpPr/>
          <p:nvPr/>
        </p:nvSpPr>
        <p:spPr>
          <a:xfrm>
            <a:off x="7269445" y="4389138"/>
            <a:ext cx="1584000" cy="873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3DB28B3-65FC-461B-ACFA-61E414CDBE7E}"/>
              </a:ext>
            </a:extLst>
          </p:cNvPr>
          <p:cNvSpPr txBox="1"/>
          <p:nvPr/>
        </p:nvSpPr>
        <p:spPr>
          <a:xfrm>
            <a:off x="9624222" y="2631749"/>
            <a:ext cx="180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行動</a:t>
            </a:r>
            <a:endParaRPr kumimoji="1" lang="en-US" altLang="ja-JP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358FABC-C139-496E-B64F-C9FD09FEEF04}"/>
              </a:ext>
            </a:extLst>
          </p:cNvPr>
          <p:cNvSpPr txBox="1"/>
          <p:nvPr/>
        </p:nvSpPr>
        <p:spPr>
          <a:xfrm>
            <a:off x="6690680" y="3952963"/>
            <a:ext cx="274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身体反応</a:t>
            </a:r>
            <a:endParaRPr kumimoji="1" lang="en-US" altLang="ja-JP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3F76DD4-4A18-41CC-BADF-FB5AB312406C}"/>
              </a:ext>
            </a:extLst>
          </p:cNvPr>
          <p:cNvSpPr/>
          <p:nvPr/>
        </p:nvSpPr>
        <p:spPr>
          <a:xfrm>
            <a:off x="846754" y="2178704"/>
            <a:ext cx="2189406" cy="158898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BEA9606B-86CB-4229-8D88-5D939A819EA6}"/>
              </a:ext>
            </a:extLst>
          </p:cNvPr>
          <p:cNvSpPr/>
          <p:nvPr/>
        </p:nvSpPr>
        <p:spPr>
          <a:xfrm>
            <a:off x="4399378" y="3204461"/>
            <a:ext cx="2236653" cy="159292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8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9E470274-4584-478C-B37F-FD4B2E84BCD3}"/>
              </a:ext>
            </a:extLst>
          </p:cNvPr>
          <p:cNvSpPr/>
          <p:nvPr/>
        </p:nvSpPr>
        <p:spPr>
          <a:xfrm>
            <a:off x="6861266" y="1870175"/>
            <a:ext cx="2261202" cy="157467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78B18734-B095-4056-873C-947D815490AE}"/>
              </a:ext>
            </a:extLst>
          </p:cNvPr>
          <p:cNvSpPr/>
          <p:nvPr/>
        </p:nvSpPr>
        <p:spPr>
          <a:xfrm>
            <a:off x="6899379" y="4609054"/>
            <a:ext cx="2324134" cy="148047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5247A334-EFF1-45C1-BF35-EFC14A70E2A6}"/>
              </a:ext>
            </a:extLst>
          </p:cNvPr>
          <p:cNvSpPr/>
          <p:nvPr/>
        </p:nvSpPr>
        <p:spPr>
          <a:xfrm>
            <a:off x="9424680" y="3211023"/>
            <a:ext cx="2236653" cy="159292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67A09FB0-C91D-47BB-875B-10840D48F93C}"/>
              </a:ext>
            </a:extLst>
          </p:cNvPr>
          <p:cNvSpPr/>
          <p:nvPr/>
        </p:nvSpPr>
        <p:spPr>
          <a:xfrm>
            <a:off x="112779" y="4186520"/>
            <a:ext cx="3959221" cy="2576815"/>
          </a:xfrm>
          <a:prstGeom prst="roundRect">
            <a:avLst>
              <a:gd name="adj" fmla="val 8616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3E27A25-E1D3-44C2-AFC7-7445EBEC6C30}"/>
              </a:ext>
            </a:extLst>
          </p:cNvPr>
          <p:cNvSpPr/>
          <p:nvPr/>
        </p:nvSpPr>
        <p:spPr>
          <a:xfrm>
            <a:off x="193406" y="4939716"/>
            <a:ext cx="3761968" cy="17004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EDFD9FE-F7B5-479A-B3CE-75061678C9D6}"/>
              </a:ext>
            </a:extLst>
          </p:cNvPr>
          <p:cNvSpPr txBox="1"/>
          <p:nvPr/>
        </p:nvSpPr>
        <p:spPr>
          <a:xfrm>
            <a:off x="229633" y="4227555"/>
            <a:ext cx="3571565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アクション・プラン</a:t>
            </a:r>
            <a:endParaRPr kumimoji="1" lang="en-US" altLang="ja-JP" sz="18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50" b="1" i="0" u="none" strike="noStrike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このシートを書いて、やってみたいと思ったこと、</a:t>
            </a:r>
            <a:endParaRPr lang="en-US" altLang="ja-JP" sz="1050" b="1" i="0" u="none" strike="noStrike" dirty="0">
              <a:solidFill>
                <a:schemeClr val="bg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50" b="1" i="0" u="none" strike="noStrike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今後取り組むこと</a:t>
            </a:r>
            <a:r>
              <a:rPr lang="ja-JP" altLang="en-US" sz="1050" dirty="0">
                <a:solidFill>
                  <a:schemeClr val="bg1"/>
                </a:solidFill>
              </a:rPr>
              <a:t> </a:t>
            </a:r>
            <a:r>
              <a:rPr lang="ja-JP" altLang="en-US" sz="1050" b="0" i="0" u="none" strike="noStrike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50" dirty="0">
                <a:solidFill>
                  <a:schemeClr val="bg1"/>
                </a:solidFill>
              </a:rPr>
              <a:t> </a:t>
            </a:r>
            <a:endParaRPr kumimoji="1" lang="en-US" altLang="ja-JP" sz="105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9" name="矢印: 四方向 38">
            <a:extLst>
              <a:ext uri="{FF2B5EF4-FFF2-40B4-BE49-F238E27FC236}">
                <a16:creationId xmlns:a16="http://schemas.microsoft.com/office/drawing/2014/main" id="{2E3E2D0A-49DA-414B-910A-B24C20CF3149}"/>
              </a:ext>
            </a:extLst>
          </p:cNvPr>
          <p:cNvSpPr/>
          <p:nvPr/>
        </p:nvSpPr>
        <p:spPr>
          <a:xfrm>
            <a:off x="7251230" y="3388278"/>
            <a:ext cx="1464972" cy="758100"/>
          </a:xfrm>
          <a:prstGeom prst="quad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矢印: 左右 39">
            <a:extLst>
              <a:ext uri="{FF2B5EF4-FFF2-40B4-BE49-F238E27FC236}">
                <a16:creationId xmlns:a16="http://schemas.microsoft.com/office/drawing/2014/main" id="{89956377-4B26-4A11-9460-C8EB60C820E0}"/>
              </a:ext>
            </a:extLst>
          </p:cNvPr>
          <p:cNvSpPr/>
          <p:nvPr/>
        </p:nvSpPr>
        <p:spPr>
          <a:xfrm rot="2102905">
            <a:off x="9079692" y="2341461"/>
            <a:ext cx="1132764" cy="336367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" name="矢印: 左右 40">
            <a:extLst>
              <a:ext uri="{FF2B5EF4-FFF2-40B4-BE49-F238E27FC236}">
                <a16:creationId xmlns:a16="http://schemas.microsoft.com/office/drawing/2014/main" id="{43C6C644-ACCA-425D-9A77-B715FE53129D}"/>
              </a:ext>
            </a:extLst>
          </p:cNvPr>
          <p:cNvSpPr/>
          <p:nvPr/>
        </p:nvSpPr>
        <p:spPr>
          <a:xfrm rot="2102905">
            <a:off x="5738989" y="5234475"/>
            <a:ext cx="1132764" cy="336367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矢印: 左右 41">
            <a:extLst>
              <a:ext uri="{FF2B5EF4-FFF2-40B4-BE49-F238E27FC236}">
                <a16:creationId xmlns:a16="http://schemas.microsoft.com/office/drawing/2014/main" id="{1F5EDD32-A7E0-42A6-AFD8-0801AC575D4F}"/>
              </a:ext>
            </a:extLst>
          </p:cNvPr>
          <p:cNvSpPr/>
          <p:nvPr/>
        </p:nvSpPr>
        <p:spPr>
          <a:xfrm rot="9428770">
            <a:off x="5784745" y="2292839"/>
            <a:ext cx="1132764" cy="336367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矢印: 左右 42">
            <a:extLst>
              <a:ext uri="{FF2B5EF4-FFF2-40B4-BE49-F238E27FC236}">
                <a16:creationId xmlns:a16="http://schemas.microsoft.com/office/drawing/2014/main" id="{968CFFF5-BD74-46DF-9CA8-EF7847D76306}"/>
              </a:ext>
            </a:extLst>
          </p:cNvPr>
          <p:cNvSpPr/>
          <p:nvPr/>
        </p:nvSpPr>
        <p:spPr>
          <a:xfrm rot="9428770">
            <a:off x="9236923" y="5166521"/>
            <a:ext cx="1132764" cy="336367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37EAC7-B42D-F4B2-C476-031473C1EA25}"/>
              </a:ext>
            </a:extLst>
          </p:cNvPr>
          <p:cNvSpPr/>
          <p:nvPr/>
        </p:nvSpPr>
        <p:spPr>
          <a:xfrm>
            <a:off x="1296846" y="2030454"/>
            <a:ext cx="1160604" cy="647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26CE72-5170-C3BD-2675-976496687A86}"/>
              </a:ext>
            </a:extLst>
          </p:cNvPr>
          <p:cNvSpPr txBox="1"/>
          <p:nvPr/>
        </p:nvSpPr>
        <p:spPr>
          <a:xfrm>
            <a:off x="959990" y="1623462"/>
            <a:ext cx="180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出来事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C3E639CD-13E0-4CB2-149B-531A3D6698BA}"/>
              </a:ext>
            </a:extLst>
          </p:cNvPr>
          <p:cNvSpPr/>
          <p:nvPr/>
        </p:nvSpPr>
        <p:spPr>
          <a:xfrm>
            <a:off x="229633" y="687267"/>
            <a:ext cx="1884556" cy="780153"/>
          </a:xfrm>
          <a:prstGeom prst="wedgeRectCallout">
            <a:avLst>
              <a:gd name="adj1" fmla="val 40459"/>
              <a:gd name="adj2" fmla="val 7520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いつ、どこで、誰と、</a:t>
            </a:r>
            <a:endParaRPr lang="en-US" altLang="ja-JP" sz="1400" b="1" dirty="0">
              <a:solidFill>
                <a:schemeClr val="bg1"/>
              </a:solidFill>
              <a:ea typeface="游ゴシック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何をしているとき</a:t>
            </a:r>
            <a:endParaRPr lang="en-US" altLang="ja-JP" sz="1400" b="1" dirty="0">
              <a:solidFill>
                <a:schemeClr val="bg1"/>
              </a:solidFill>
              <a:ea typeface="游ゴシック"/>
              <a:cs typeface="Calibri"/>
            </a:endParaRP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D53E35D3-8B78-258E-1FC5-288461F9787C}"/>
              </a:ext>
            </a:extLst>
          </p:cNvPr>
          <p:cNvSpPr/>
          <p:nvPr/>
        </p:nvSpPr>
        <p:spPr>
          <a:xfrm>
            <a:off x="3564844" y="1755388"/>
            <a:ext cx="1884556" cy="641312"/>
          </a:xfrm>
          <a:prstGeom prst="wedgeRectCallout">
            <a:avLst>
              <a:gd name="adj1" fmla="val 42076"/>
              <a:gd name="adj2" fmla="val 97271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その時に浮かんだ</a:t>
            </a:r>
            <a:endParaRPr lang="en-US" altLang="ja-JP" sz="1400" b="1" dirty="0">
              <a:solidFill>
                <a:schemeClr val="bg1"/>
              </a:solidFill>
              <a:ea typeface="游ゴシック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考えやイメージ</a:t>
            </a:r>
            <a:endParaRPr lang="en-US" altLang="ja-JP" sz="1400" b="1" dirty="0">
              <a:solidFill>
                <a:schemeClr val="bg1"/>
              </a:solidFill>
              <a:ea typeface="游ゴシック"/>
              <a:cs typeface="Calibri"/>
            </a:endParaRP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FC2BAD5D-F38E-FFC1-B61B-16E425075D9A}"/>
              </a:ext>
            </a:extLst>
          </p:cNvPr>
          <p:cNvSpPr/>
          <p:nvPr/>
        </p:nvSpPr>
        <p:spPr>
          <a:xfrm>
            <a:off x="7806708" y="217883"/>
            <a:ext cx="1578466" cy="829810"/>
          </a:xfrm>
          <a:prstGeom prst="wedgeRectCallout">
            <a:avLst>
              <a:gd name="adj1" fmla="val -42235"/>
              <a:gd name="adj2" fmla="val 80114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一言で！</a:t>
            </a:r>
            <a:endParaRPr lang="en-US" altLang="ja-JP" sz="1400" b="1" dirty="0">
              <a:solidFill>
                <a:schemeClr val="bg1"/>
              </a:solidFill>
              <a:ea typeface="游ゴシック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強さは</a:t>
            </a:r>
            <a:r>
              <a:rPr lang="en-US" altLang="ja-JP" sz="1400" b="1" dirty="0">
                <a:solidFill>
                  <a:schemeClr val="bg1"/>
                </a:solidFill>
                <a:ea typeface="游ゴシック"/>
              </a:rPr>
              <a:t>100%</a:t>
            </a:r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中</a:t>
            </a:r>
            <a:endParaRPr lang="en-US" altLang="ja-JP" sz="1400" b="1" dirty="0">
              <a:solidFill>
                <a:schemeClr val="bg1"/>
              </a:solidFill>
              <a:ea typeface="游ゴシック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どれくらい？</a:t>
            </a:r>
            <a:endParaRPr lang="en-US" altLang="ja-JP" sz="1400" b="1" dirty="0">
              <a:solidFill>
                <a:schemeClr val="bg1"/>
              </a:solidFill>
              <a:ea typeface="游ゴシック"/>
              <a:cs typeface="Calibri"/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B4323DE6-B54F-F730-805C-55ACF1395D37}"/>
              </a:ext>
            </a:extLst>
          </p:cNvPr>
          <p:cNvSpPr/>
          <p:nvPr/>
        </p:nvSpPr>
        <p:spPr>
          <a:xfrm>
            <a:off x="5954800" y="6022511"/>
            <a:ext cx="1331496" cy="767758"/>
          </a:xfrm>
          <a:prstGeom prst="wedgeRectCallout">
            <a:avLst>
              <a:gd name="adj1" fmla="val 39281"/>
              <a:gd name="adj2" fmla="val -83253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自然に生じる</a:t>
            </a:r>
            <a:endParaRPr lang="en-US" altLang="ja-JP" sz="1400" b="1" dirty="0">
              <a:solidFill>
                <a:schemeClr val="bg1"/>
              </a:solidFill>
              <a:ea typeface="游ゴシック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体の変化</a:t>
            </a:r>
            <a:endParaRPr lang="en-US" altLang="ja-JP" sz="1400" b="1" dirty="0">
              <a:solidFill>
                <a:schemeClr val="bg1"/>
              </a:solidFill>
              <a:ea typeface="游ゴシック"/>
              <a:cs typeface="Calibri"/>
            </a:endParaRP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A899671A-C9C8-6D0C-69A8-2DA4DF8864A1}"/>
              </a:ext>
            </a:extLst>
          </p:cNvPr>
          <p:cNvSpPr/>
          <p:nvPr/>
        </p:nvSpPr>
        <p:spPr>
          <a:xfrm>
            <a:off x="9891146" y="5844064"/>
            <a:ext cx="1683338" cy="686886"/>
          </a:xfrm>
          <a:prstGeom prst="wedgeRectCallout">
            <a:avLst>
              <a:gd name="adj1" fmla="val -1008"/>
              <a:gd name="adj2" fmla="val -142522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意志で始める、</a:t>
            </a:r>
            <a:endParaRPr lang="en-US" altLang="ja-JP" sz="1400" b="1" dirty="0">
              <a:solidFill>
                <a:schemeClr val="bg1"/>
              </a:solidFill>
              <a:ea typeface="游ゴシック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ea typeface="游ゴシック"/>
              </a:rPr>
              <a:t>止められるもの</a:t>
            </a:r>
            <a:endParaRPr lang="en-US" altLang="ja-JP" sz="1400" b="1" dirty="0">
              <a:solidFill>
                <a:schemeClr val="bg1"/>
              </a:solidFill>
              <a:ea typeface="游ゴシック"/>
              <a:cs typeface="Calibri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A43EA82-BB59-5101-2DCF-E52714261C77}"/>
              </a:ext>
            </a:extLst>
          </p:cNvPr>
          <p:cNvSpPr txBox="1"/>
          <p:nvPr/>
        </p:nvSpPr>
        <p:spPr>
          <a:xfrm>
            <a:off x="649125" y="217883"/>
            <a:ext cx="5955476" cy="43858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ja-JP" altLang="en-US" sz="22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P-B"/>
                <a:ea typeface="UD デジタル 教科書体 NP-B"/>
              </a:rPr>
              <a:t>ワークシート０　認知行動療法の基本モデル</a:t>
            </a:r>
          </a:p>
        </p:txBody>
      </p:sp>
    </p:spTree>
    <p:extLst>
      <p:ext uri="{BB962C8B-B14F-4D97-AF65-F5344CB8AC3E}">
        <p14:creationId xmlns:p14="http://schemas.microsoft.com/office/powerpoint/2010/main" val="245204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84DCE2712035F4585E39E6923E9FAF3" ma:contentTypeVersion="11" ma:contentTypeDescription="新しいドキュメントを作成します。" ma:contentTypeScope="" ma:versionID="7fddcaa19cec01f8badb45a471de7662">
  <xsd:schema xmlns:xsd="http://www.w3.org/2001/XMLSchema" xmlns:xs="http://www.w3.org/2001/XMLSchema" xmlns:p="http://schemas.microsoft.com/office/2006/metadata/properties" xmlns:ns2="c5412c72-4155-4f3f-ac1f-46c20de76391" xmlns:ns3="583b10f1-3fac-430f-b0c0-be57929f782e" targetNamespace="http://schemas.microsoft.com/office/2006/metadata/properties" ma:root="true" ma:fieldsID="851de40579668d9ec2fed6603ecc95ec" ns2:_="" ns3:_="">
    <xsd:import namespace="c5412c72-4155-4f3f-ac1f-46c20de76391"/>
    <xsd:import namespace="583b10f1-3fac-430f-b0c0-be57929f78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412c72-4155-4f3f-ac1f-46c20de763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559d5a2e-65d4-4456-94da-aa20a3af47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b10f1-3fac-430f-b0c0-be57929f782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092F69-2585-4A95-983D-261E654DDA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613D44-EF77-45B0-9683-538D1D0065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412c72-4155-4f3f-ac1f-46c20de76391"/>
    <ds:schemaRef ds:uri="583b10f1-3fac-430f-b0c0-be57929f78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94</Words>
  <Application>Microsoft Office PowerPoint</Application>
  <PresentationFormat>ワイド画面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梅本　育恵</dc:creator>
  <cp:lastModifiedBy>梅本　育恵</cp:lastModifiedBy>
  <cp:revision>4</cp:revision>
  <cp:lastPrinted>2023-02-06T08:34:22Z</cp:lastPrinted>
  <dcterms:created xsi:type="dcterms:W3CDTF">2023-02-06T07:03:41Z</dcterms:created>
  <dcterms:modified xsi:type="dcterms:W3CDTF">2023-12-02T08:03:17Z</dcterms:modified>
</cp:coreProperties>
</file>