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8" r:id="rId2"/>
  </p:sldIdLst>
  <p:sldSz cx="9907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E9"/>
    <a:srgbClr val="FAD7BD"/>
    <a:srgbClr val="FAE9DC"/>
    <a:srgbClr val="FDF4EB"/>
    <a:srgbClr val="FAB480"/>
    <a:srgbClr val="FDF5F2"/>
    <a:srgbClr val="FFEAD5"/>
    <a:srgbClr val="A06C4A"/>
    <a:srgbClr val="FA7D4B"/>
    <a:srgbClr val="EC9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4"/>
    <p:restoredTop sz="94648"/>
  </p:normalViewPr>
  <p:slideViewPr>
    <p:cSldViewPr snapToGrid="0">
      <p:cViewPr varScale="1">
        <p:scale>
          <a:sx n="117" d="100"/>
          <a:sy n="117" d="100"/>
        </p:scale>
        <p:origin x="1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69" y="1122363"/>
            <a:ext cx="84214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449" y="3602038"/>
            <a:ext cx="74306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73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7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0118" y="365125"/>
            <a:ext cx="2136324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147" y="365125"/>
            <a:ext cx="6285126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8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73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87" y="1709740"/>
            <a:ext cx="854529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87" y="4589465"/>
            <a:ext cx="854529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11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147" y="1825625"/>
            <a:ext cx="4210725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5716" y="1825625"/>
            <a:ext cx="4210725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70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365126"/>
            <a:ext cx="854529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438" y="1681163"/>
            <a:ext cx="41913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8" y="2505075"/>
            <a:ext cx="4191373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5717" y="1681163"/>
            <a:ext cx="4212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717" y="2505075"/>
            <a:ext cx="4212015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3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78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46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16" y="987426"/>
            <a:ext cx="50157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4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2016" y="987426"/>
            <a:ext cx="50157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96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147" y="365126"/>
            <a:ext cx="85452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147" y="1825625"/>
            <a:ext cx="85452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147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889" y="6356352"/>
            <a:ext cx="3343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34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48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3">
            <a:extLst>
              <a:ext uri="{FF2B5EF4-FFF2-40B4-BE49-F238E27FC236}">
                <a16:creationId xmlns:a16="http://schemas.microsoft.com/office/drawing/2014/main" id="{581550D5-D9B7-4DE6-424E-51A29FF3A4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91804" y="705914"/>
            <a:ext cx="6336501" cy="5985322"/>
          </a:xfrm>
          <a:prstGeom prst="ellipse">
            <a:avLst/>
          </a:prstGeom>
          <a:solidFill>
            <a:srgbClr val="FDF3E9"/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7AF656-6F15-8E73-1AB7-F16DABCA59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50309" y="166761"/>
            <a:ext cx="2945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16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認知行動療法の基本モデル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65EA9C-AA2E-A065-2DC8-6E2D570A990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1674" y="214273"/>
            <a:ext cx="19396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72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72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0</a:t>
            </a:r>
            <a:endParaRPr kumimoji="1" lang="ja-JP" altLang="en-US" sz="1100" b="1" spc="72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50FBE05-A84C-F094-C427-109F825E191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530583"/>
            <a:ext cx="9179979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2A2C929-BFCF-3379-7BFA-58A18BEB05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9306" y="4331753"/>
            <a:ext cx="3301215" cy="2334767"/>
          </a:xfrm>
          <a:prstGeom prst="rect">
            <a:avLst/>
          </a:prstGeom>
          <a:noFill/>
          <a:ln w="28575">
            <a:solidFill>
              <a:srgbClr val="FEA868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A7CAA686-1FBC-15EF-1A60-0546C50490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61465" y="746669"/>
            <a:ext cx="1780323" cy="723682"/>
          </a:xfrm>
          <a:prstGeom prst="wedgeRoundRectCallout">
            <a:avLst>
              <a:gd name="adj1" fmla="val 23828"/>
              <a:gd name="adj2" fmla="val 69660"/>
              <a:gd name="adj3" fmla="val 16667"/>
            </a:avLst>
          </a:prstGeom>
          <a:solidFill>
            <a:srgbClr val="FDD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D61C1D6A-84D1-9DCE-A8BF-3C4219E01F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83552" y="806674"/>
            <a:ext cx="2357120" cy="2093449"/>
          </a:xfrm>
          <a:prstGeom prst="roundRect">
            <a:avLst>
              <a:gd name="adj" fmla="val 10032"/>
            </a:avLst>
          </a:prstGeom>
          <a:solidFill>
            <a:srgbClr val="F8D3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B480"/>
              </a:solidFill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4DAA827E-1F1B-143D-440B-BD328C595F5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497877" y="1228161"/>
            <a:ext cx="2135576" cy="1564625"/>
          </a:xfrm>
          <a:prstGeom prst="roundRect">
            <a:avLst>
              <a:gd name="adj" fmla="val 87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611550EE-76DB-357A-9574-0673D42A30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31749" y="2605439"/>
            <a:ext cx="2357120" cy="2093449"/>
          </a:xfrm>
          <a:prstGeom prst="roundRect">
            <a:avLst>
              <a:gd name="adj" fmla="val 10585"/>
            </a:avLst>
          </a:prstGeom>
          <a:solidFill>
            <a:srgbClr val="BEDB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B480"/>
              </a:solidFill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C57CF259-21B9-CF5C-5D10-65BD53571F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45467" y="3013850"/>
            <a:ext cx="2135576" cy="1564625"/>
          </a:xfrm>
          <a:prstGeom prst="roundRect">
            <a:avLst>
              <a:gd name="adj" fmla="val 87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23037B28-8ED7-B812-8D79-F9799E0D42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83552" y="4457303"/>
            <a:ext cx="2357120" cy="2093449"/>
          </a:xfrm>
          <a:prstGeom prst="roundRect">
            <a:avLst>
              <a:gd name="adj" fmla="val 11138"/>
            </a:avLst>
          </a:prstGeom>
          <a:solidFill>
            <a:srgbClr val="FFDC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B480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F1EEDAF8-C65C-9A7D-45C8-20257EED58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17222" y="2594834"/>
            <a:ext cx="2357120" cy="2093449"/>
          </a:xfrm>
          <a:prstGeom prst="roundRect">
            <a:avLst>
              <a:gd name="adj" fmla="val 11691"/>
            </a:avLst>
          </a:prstGeom>
          <a:solidFill>
            <a:srgbClr val="C5E6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B48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E97B049-35E7-E64A-85EA-2AF5283066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31561" y="2645086"/>
            <a:ext cx="1138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16">
                <a:solidFill>
                  <a:srgbClr val="946445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認知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03A3A92-5905-0E11-99C8-83498C0AA8C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90823" y="4514060"/>
            <a:ext cx="1138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16">
                <a:solidFill>
                  <a:srgbClr val="946445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身体反応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9CDA5DB-656F-BF77-9365-A22ECE98397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27536" y="859959"/>
            <a:ext cx="1465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16">
                <a:solidFill>
                  <a:srgbClr val="946445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気分・感情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28A2417-93CA-52F2-93E9-6E5E41F01B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091159" y="2642460"/>
            <a:ext cx="10282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16">
                <a:solidFill>
                  <a:srgbClr val="946445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行動</a:t>
            </a:r>
          </a:p>
        </p:txBody>
      </p:sp>
      <p:sp>
        <p:nvSpPr>
          <p:cNvPr id="24" name="角丸四角形吹き出し 23">
            <a:extLst>
              <a:ext uri="{FF2B5EF4-FFF2-40B4-BE49-F238E27FC236}">
                <a16:creationId xmlns:a16="http://schemas.microsoft.com/office/drawing/2014/main" id="{C0BEDF65-BF04-34BF-6975-1ECCAADD77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08242" y="1542085"/>
            <a:ext cx="1506044" cy="723682"/>
          </a:xfrm>
          <a:prstGeom prst="wedgeRoundRectCallout">
            <a:avLst>
              <a:gd name="adj1" fmla="val 31851"/>
              <a:gd name="adj2" fmla="val 80829"/>
              <a:gd name="adj3" fmla="val 16667"/>
            </a:avLst>
          </a:prstGeom>
          <a:solidFill>
            <a:srgbClr val="FDD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818BE15-7540-014D-C7FD-F1B581B6F5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4834" y="4435748"/>
            <a:ext cx="24774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spc="116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アクション・プラン</a:t>
            </a:r>
          </a:p>
        </p:txBody>
      </p:sp>
      <p:sp>
        <p:nvSpPr>
          <p:cNvPr id="26" name="角丸四角形吹き出し 25">
            <a:extLst>
              <a:ext uri="{FF2B5EF4-FFF2-40B4-BE49-F238E27FC236}">
                <a16:creationId xmlns:a16="http://schemas.microsoft.com/office/drawing/2014/main" id="{0304D451-7B86-B92F-2E3F-4745FB3760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49234" y="5682516"/>
            <a:ext cx="1333103" cy="629807"/>
          </a:xfrm>
          <a:prstGeom prst="wedgeRoundRectCallout">
            <a:avLst>
              <a:gd name="adj1" fmla="val 59176"/>
              <a:gd name="adj2" fmla="val 15301"/>
              <a:gd name="adj3" fmla="val 16667"/>
            </a:avLst>
          </a:prstGeom>
          <a:solidFill>
            <a:srgbClr val="FDD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862126B-E148-8FC2-2D65-19AF4AD8C5F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4292" y="868660"/>
            <a:ext cx="194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spc="116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いつ、どこで、誰と、</a:t>
            </a:r>
          </a:p>
          <a:p>
            <a:r>
              <a:rPr kumimoji="1" lang="ja-JP" altLang="en-US" sz="1200" b="1" spc="116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何をしているとき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20D625B-DA10-F456-BDFE-570304D53B4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06426" y="1673486"/>
            <a:ext cx="1947180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その時に浮かんだ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考えやイメージ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  <a:cs typeface="Calibri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785376C-D436-F223-EBB1-AB833247EB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42196" y="5765822"/>
            <a:ext cx="1947180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自然に生じる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体の変化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  <a:cs typeface="Calibri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2941C9B-B3A5-BE14-0D46-C7B22F718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4834" y="4729332"/>
            <a:ext cx="3400485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10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</a:t>
            </a:r>
          </a:p>
          <a:p>
            <a:pPr>
              <a:spcBef>
                <a:spcPts val="300"/>
              </a:spcBef>
            </a:pPr>
            <a:r>
              <a:rPr lang="ja-JP" altLang="en-US" sz="110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今後取り組むこと</a:t>
            </a:r>
            <a:endParaRPr lang="en-US" altLang="ja-JP" sz="1100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  <a:cs typeface="Calibri"/>
            </a:endParaRPr>
          </a:p>
        </p:txBody>
      </p:sp>
      <p:sp>
        <p:nvSpPr>
          <p:cNvPr id="31" name="角丸四角形吹き出し 30">
            <a:extLst>
              <a:ext uri="{FF2B5EF4-FFF2-40B4-BE49-F238E27FC236}">
                <a16:creationId xmlns:a16="http://schemas.microsoft.com/office/drawing/2014/main" id="{EDB8C2D6-5D0E-2A4E-7624-1A1467FC28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989492" y="716072"/>
            <a:ext cx="1501262" cy="915032"/>
          </a:xfrm>
          <a:prstGeom prst="wedgeRoundRectCallout">
            <a:avLst>
              <a:gd name="adj1" fmla="val -61212"/>
              <a:gd name="adj2" fmla="val 32756"/>
              <a:gd name="adj3" fmla="val 16667"/>
            </a:avLst>
          </a:prstGeom>
          <a:solidFill>
            <a:srgbClr val="FDD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33C9563-135C-606D-CDBA-0344D610E08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780282" y="828254"/>
            <a:ext cx="1947180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一言で！</a:t>
            </a:r>
          </a:p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強さは</a:t>
            </a:r>
            <a:r>
              <a:rPr lang="en-US" altLang="ja-JP" sz="1200" b="1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100%</a:t>
            </a: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中</a:t>
            </a:r>
          </a:p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どれくらい？</a:t>
            </a:r>
          </a:p>
        </p:txBody>
      </p:sp>
      <p:sp>
        <p:nvSpPr>
          <p:cNvPr id="33" name="角丸四角形吹き出し 32">
            <a:extLst>
              <a:ext uri="{FF2B5EF4-FFF2-40B4-BE49-F238E27FC236}">
                <a16:creationId xmlns:a16="http://schemas.microsoft.com/office/drawing/2014/main" id="{384921AD-6C25-1EF2-BC78-4271904F42C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68697" y="4960010"/>
            <a:ext cx="1396117" cy="772901"/>
          </a:xfrm>
          <a:prstGeom prst="wedgeRoundRectCallout">
            <a:avLst>
              <a:gd name="adj1" fmla="val -19274"/>
              <a:gd name="adj2" fmla="val -69892"/>
              <a:gd name="adj3" fmla="val 16667"/>
            </a:avLst>
          </a:prstGeom>
          <a:solidFill>
            <a:srgbClr val="FDD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47131DC-9054-EE47-0089-CB79AC8EFF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24449" y="5109157"/>
            <a:ext cx="1947180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意志で始める、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 algn="ctr">
              <a:spcBef>
                <a:spcPts val="200"/>
              </a:spcBef>
            </a:pPr>
            <a:r>
              <a:rPr lang="ja-JP" altLang="en-US" sz="1200" b="1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止められるもの</a:t>
            </a:r>
            <a:endParaRPr lang="en-US" altLang="ja-JP" sz="1200" b="1" dirty="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  <a:cs typeface="Calibri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EF06F100-9149-45B7-338D-F0009426F5A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841597" y="2956597"/>
            <a:ext cx="1436915" cy="1436915"/>
            <a:chOff x="5897203" y="2881647"/>
            <a:chExt cx="1436915" cy="1436915"/>
          </a:xfrm>
          <a:solidFill>
            <a:srgbClr val="CF9B7A"/>
          </a:solidFill>
        </p:grpSpPr>
        <p:sp>
          <p:nvSpPr>
            <p:cNvPr id="36" name="左右矢印 35">
              <a:extLst>
                <a:ext uri="{FF2B5EF4-FFF2-40B4-BE49-F238E27FC236}">
                  <a16:creationId xmlns:a16="http://schemas.microsoft.com/office/drawing/2014/main" id="{0498A072-0E0A-9980-B60A-1B473145B46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897203" y="3387100"/>
              <a:ext cx="1436915" cy="426010"/>
            </a:xfrm>
            <a:prstGeom prst="leftRightArrow">
              <a:avLst>
                <a:gd name="adj1" fmla="val 43306"/>
                <a:gd name="adj2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左右矢印 36">
              <a:extLst>
                <a:ext uri="{FF2B5EF4-FFF2-40B4-BE49-F238E27FC236}">
                  <a16:creationId xmlns:a16="http://schemas.microsoft.com/office/drawing/2014/main" id="{309C6617-7EB2-4CB1-FA3E-21E04BA2B84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>
              <a:off x="5899262" y="3387100"/>
              <a:ext cx="1436915" cy="426010"/>
            </a:xfrm>
            <a:prstGeom prst="leftRightArrow">
              <a:avLst>
                <a:gd name="adj1" fmla="val 43306"/>
                <a:gd name="adj2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左右矢印 37">
            <a:extLst>
              <a:ext uri="{FF2B5EF4-FFF2-40B4-BE49-F238E27FC236}">
                <a16:creationId xmlns:a16="http://schemas.microsoft.com/office/drawing/2014/main" id="{7378D825-A221-2B6A-6AC5-293472DD83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2510478">
            <a:off x="4575043" y="4937651"/>
            <a:ext cx="794744" cy="235622"/>
          </a:xfrm>
          <a:prstGeom prst="leftRightArrow">
            <a:avLst>
              <a:gd name="adj1" fmla="val 43306"/>
              <a:gd name="adj2" fmla="val 50000"/>
            </a:avLst>
          </a:prstGeom>
          <a:solidFill>
            <a:srgbClr val="CF9B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左右矢印 38">
            <a:extLst>
              <a:ext uri="{FF2B5EF4-FFF2-40B4-BE49-F238E27FC236}">
                <a16:creationId xmlns:a16="http://schemas.microsoft.com/office/drawing/2014/main" id="{8F272115-81F5-F520-864B-C08249335A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2510478">
            <a:off x="7700687" y="2134785"/>
            <a:ext cx="794744" cy="235622"/>
          </a:xfrm>
          <a:prstGeom prst="leftRightArrow">
            <a:avLst>
              <a:gd name="adj1" fmla="val 43306"/>
              <a:gd name="adj2" fmla="val 50000"/>
            </a:avLst>
          </a:prstGeom>
          <a:solidFill>
            <a:srgbClr val="CF9B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左右矢印 39">
            <a:extLst>
              <a:ext uri="{FF2B5EF4-FFF2-40B4-BE49-F238E27FC236}">
                <a16:creationId xmlns:a16="http://schemas.microsoft.com/office/drawing/2014/main" id="{670082C5-9C61-E41B-8E1C-AA07EA8369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8100000">
            <a:off x="7690564" y="4924669"/>
            <a:ext cx="794744" cy="235622"/>
          </a:xfrm>
          <a:prstGeom prst="leftRightArrow">
            <a:avLst>
              <a:gd name="adj1" fmla="val 43306"/>
              <a:gd name="adj2" fmla="val 50000"/>
            </a:avLst>
          </a:prstGeom>
          <a:solidFill>
            <a:srgbClr val="CF9B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左右矢印 40">
            <a:extLst>
              <a:ext uri="{FF2B5EF4-FFF2-40B4-BE49-F238E27FC236}">
                <a16:creationId xmlns:a16="http://schemas.microsoft.com/office/drawing/2014/main" id="{9E394D6A-C62C-F702-98C3-DAF8C4EBCE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8100000">
            <a:off x="4656807" y="2164378"/>
            <a:ext cx="794744" cy="235622"/>
          </a:xfrm>
          <a:prstGeom prst="leftRightArrow">
            <a:avLst>
              <a:gd name="adj1" fmla="val 43306"/>
              <a:gd name="adj2" fmla="val 50000"/>
            </a:avLst>
          </a:prstGeom>
          <a:solidFill>
            <a:srgbClr val="CF9B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8EB52A9D-7C1C-EC12-53B6-172575C33E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523444" y="3010661"/>
            <a:ext cx="2135576" cy="1564625"/>
          </a:xfrm>
          <a:prstGeom prst="roundRect">
            <a:avLst>
              <a:gd name="adj" fmla="val 87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E4773EE2-0BB8-03D1-97F1-21448C9433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486301" y="4885760"/>
            <a:ext cx="2135576" cy="1564625"/>
          </a:xfrm>
          <a:prstGeom prst="roundRect">
            <a:avLst>
              <a:gd name="adj" fmla="val 87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1DB27DA2-DB76-0E27-F720-70D3064EFB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2142" y="1681871"/>
            <a:ext cx="2501490" cy="2507597"/>
          </a:xfrm>
          <a:prstGeom prst="roundRect">
            <a:avLst>
              <a:gd name="adj" fmla="val 6975"/>
            </a:avLst>
          </a:prstGeom>
          <a:solidFill>
            <a:srgbClr val="FEB8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AB480"/>
              </a:solidFill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D6402ED2-9A26-3635-24B4-726B8007CF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3749" y="2071362"/>
            <a:ext cx="2266377" cy="2003360"/>
          </a:xfrm>
          <a:prstGeom prst="roundRect">
            <a:avLst>
              <a:gd name="adj" fmla="val 479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104650B-88D5-0753-4789-90F96EFAF4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08176" y="1708093"/>
            <a:ext cx="1289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spc="116">
                <a:solidFill>
                  <a:srgbClr val="9F6B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出来事</a:t>
            </a: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7795FF2C-F2CA-77EF-3860-2B4AD2EF5EE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217683">
            <a:off x="2740296" y="2895126"/>
            <a:ext cx="550062" cy="386784"/>
            <a:chOff x="2749701" y="3039271"/>
            <a:chExt cx="550062" cy="386784"/>
          </a:xfrm>
        </p:grpSpPr>
        <p:sp>
          <p:nvSpPr>
            <p:cNvPr id="48" name="下矢印 47">
              <a:extLst>
                <a:ext uri="{FF2B5EF4-FFF2-40B4-BE49-F238E27FC236}">
                  <a16:creationId xmlns:a16="http://schemas.microsoft.com/office/drawing/2014/main" id="{5EB33986-90AC-008F-9C71-A97FAA1BCC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>
              <a:off x="2895431" y="2893541"/>
              <a:ext cx="207362" cy="498822"/>
            </a:xfrm>
            <a:prstGeom prst="downArrow">
              <a:avLst>
                <a:gd name="adj1" fmla="val 37205"/>
                <a:gd name="adj2" fmla="val 57997"/>
              </a:avLst>
            </a:prstGeom>
            <a:solidFill>
              <a:srgbClr val="CF9B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下矢印 49">
              <a:extLst>
                <a:ext uri="{FF2B5EF4-FFF2-40B4-BE49-F238E27FC236}">
                  <a16:creationId xmlns:a16="http://schemas.microsoft.com/office/drawing/2014/main" id="{26A11CAC-E297-0360-9C6B-53A4B8F1108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6200000">
              <a:off x="2946671" y="3072963"/>
              <a:ext cx="207362" cy="498822"/>
            </a:xfrm>
            <a:prstGeom prst="downArrow">
              <a:avLst>
                <a:gd name="adj1" fmla="val 37205"/>
                <a:gd name="adj2" fmla="val 57997"/>
              </a:avLst>
            </a:prstGeom>
            <a:solidFill>
              <a:srgbClr val="CF9B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F25F44-4304-FEB4-825C-A91347EBAB22}"/>
              </a:ext>
            </a:extLst>
          </p:cNvPr>
          <p:cNvSpPr txBox="1"/>
          <p:nvPr/>
        </p:nvSpPr>
        <p:spPr>
          <a:xfrm>
            <a:off x="398708" y="2150642"/>
            <a:ext cx="210576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004C8DF-DC2F-935D-2D45-C80F0159D6D6}"/>
              </a:ext>
            </a:extLst>
          </p:cNvPr>
          <p:cNvSpPr txBox="1"/>
          <p:nvPr/>
        </p:nvSpPr>
        <p:spPr>
          <a:xfrm>
            <a:off x="3501136" y="3075927"/>
            <a:ext cx="1996741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438E1D-8FB0-0CE1-C319-D91308B758D4}"/>
              </a:ext>
            </a:extLst>
          </p:cNvPr>
          <p:cNvSpPr txBox="1"/>
          <p:nvPr/>
        </p:nvSpPr>
        <p:spPr>
          <a:xfrm>
            <a:off x="5547650" y="1301555"/>
            <a:ext cx="1996741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1091437-1C1B-4B5A-0330-3D16EA06D091}"/>
              </a:ext>
            </a:extLst>
          </p:cNvPr>
          <p:cNvSpPr txBox="1"/>
          <p:nvPr/>
        </p:nvSpPr>
        <p:spPr>
          <a:xfrm>
            <a:off x="7594165" y="3119469"/>
            <a:ext cx="1996741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6D7A81-2BE6-0D36-3926-F3B785117B60}"/>
              </a:ext>
            </a:extLst>
          </p:cNvPr>
          <p:cNvSpPr txBox="1"/>
          <p:nvPr/>
        </p:nvSpPr>
        <p:spPr>
          <a:xfrm>
            <a:off x="5558536" y="4980926"/>
            <a:ext cx="1996741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F45E0B-36C3-6F94-455E-77D4C6A8D69A}"/>
              </a:ext>
            </a:extLst>
          </p:cNvPr>
          <p:cNvSpPr txBox="1"/>
          <p:nvPr/>
        </p:nvSpPr>
        <p:spPr>
          <a:xfrm>
            <a:off x="333393" y="5242183"/>
            <a:ext cx="3058411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164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76</Words>
  <Application>Microsoft Macintosh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16</cp:revision>
  <dcterms:created xsi:type="dcterms:W3CDTF">2024-11-17T07:33:51Z</dcterms:created>
  <dcterms:modified xsi:type="dcterms:W3CDTF">2025-01-05T01:12:46Z</dcterms:modified>
  <cp:category/>
</cp:coreProperties>
</file>