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EC9876"/>
    <a:srgbClr val="A06C4A"/>
    <a:srgbClr val="FDF5F2"/>
    <a:srgbClr val="FFEAD5"/>
    <a:srgbClr val="FA7D4B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48"/>
  </p:normalViewPr>
  <p:slideViewPr>
    <p:cSldViewPr snapToGrid="0">
      <p:cViewPr>
        <p:scale>
          <a:sx n="35" d="100"/>
          <a:sy n="35" d="100"/>
        </p:scale>
        <p:origin x="3920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67332"/>
            <a:ext cx="52155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中核的な考え方のクセに気づくワークシート（下向き矢印法）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103547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元気な時の心の法則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606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　日　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10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15EDCD-7D0C-B9F3-26A0-EB9E2DA3A7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8162342"/>
            <a:ext cx="674879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このシートを書いて、やってみたいと思ったこと、今後取り組むこと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51D7CC-B53B-4B16-4484-237805724F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7876383"/>
            <a:ext cx="5890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アクション・プラン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0FFC03-068E-CAF1-3B5A-F4DEB133F7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8445645"/>
            <a:ext cx="6131170" cy="111227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2940CD-5984-7979-92B6-9DD3F59BB2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6720" y="1407112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状況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824423-8682-05CC-43C3-81677E6E60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1694483"/>
            <a:ext cx="6131170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9F1743-243A-E620-9A6C-9178CEA6A4E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6720" y="2652252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自動思考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6BC3A1C-9381-D3A5-42FE-95981FB9F38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2939623"/>
            <a:ext cx="6131170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6EEC48-E3F3-9AF8-5681-EA41766E25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6720" y="3897392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どういうところが問題なのか？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A303F28-488E-F5EC-544C-099C8DC200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4184763"/>
            <a:ext cx="6131170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77BB64-0800-AADD-8AE3-B8F12FF052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6720" y="5200898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それは自分についていうとどういうことなのか？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5404F7B-EBD9-C4AF-B875-8B0FB8CA8A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5488269"/>
            <a:ext cx="6131170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9C8327-FACC-4AEB-BABB-4E2C97029A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6720" y="6443181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それは自分についていうとどういうことなのか？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78920C2-0A93-423A-D9A0-8FC5730AD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6730552"/>
            <a:ext cx="6131170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下矢印 18">
            <a:extLst>
              <a:ext uri="{FF2B5EF4-FFF2-40B4-BE49-F238E27FC236}">
                <a16:creationId xmlns:a16="http://schemas.microsoft.com/office/drawing/2014/main" id="{231052D3-9F38-D318-8016-6BAE595133D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8815" y="2322885"/>
            <a:ext cx="440367" cy="269304"/>
          </a:xfrm>
          <a:prstGeom prst="downArrow">
            <a:avLst/>
          </a:prstGeom>
          <a:solidFill>
            <a:srgbClr val="FAB48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>
            <a:extLst>
              <a:ext uri="{FF2B5EF4-FFF2-40B4-BE49-F238E27FC236}">
                <a16:creationId xmlns:a16="http://schemas.microsoft.com/office/drawing/2014/main" id="{710F102E-6156-227B-5A49-4922002B7DE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8815" y="3574169"/>
            <a:ext cx="440367" cy="269304"/>
          </a:xfrm>
          <a:prstGeom prst="downArrow">
            <a:avLst/>
          </a:prstGeom>
          <a:solidFill>
            <a:srgbClr val="FAB48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>
            <a:extLst>
              <a:ext uri="{FF2B5EF4-FFF2-40B4-BE49-F238E27FC236}">
                <a16:creationId xmlns:a16="http://schemas.microsoft.com/office/drawing/2014/main" id="{B01C326C-09E1-0F67-7ABF-538D0F3F60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8815" y="4818769"/>
            <a:ext cx="440367" cy="269304"/>
          </a:xfrm>
          <a:prstGeom prst="downArrow">
            <a:avLst/>
          </a:prstGeom>
          <a:solidFill>
            <a:srgbClr val="FAB48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>
            <a:extLst>
              <a:ext uri="{FF2B5EF4-FFF2-40B4-BE49-F238E27FC236}">
                <a16:creationId xmlns:a16="http://schemas.microsoft.com/office/drawing/2014/main" id="{6B0654BD-C97E-ADA8-CB9F-21DB7259A6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8815" y="6123694"/>
            <a:ext cx="440367" cy="269304"/>
          </a:xfrm>
          <a:prstGeom prst="downArrow">
            <a:avLst/>
          </a:prstGeom>
          <a:solidFill>
            <a:srgbClr val="FAB48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CD4FFB-6115-CF28-9CA0-C0EA21D4DE9E}"/>
              </a:ext>
            </a:extLst>
          </p:cNvPr>
          <p:cNvSpPr txBox="1"/>
          <p:nvPr/>
        </p:nvSpPr>
        <p:spPr>
          <a:xfrm>
            <a:off x="5101221" y="495627"/>
            <a:ext cx="425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1C6001-F74A-613E-1ADF-31880E22742B}"/>
              </a:ext>
            </a:extLst>
          </p:cNvPr>
          <p:cNvSpPr txBox="1"/>
          <p:nvPr/>
        </p:nvSpPr>
        <p:spPr>
          <a:xfrm>
            <a:off x="5732258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47C140-0168-67A0-A8D6-C088DF2BFFA8}"/>
              </a:ext>
            </a:extLst>
          </p:cNvPr>
          <p:cNvSpPr txBox="1"/>
          <p:nvPr/>
        </p:nvSpPr>
        <p:spPr>
          <a:xfrm>
            <a:off x="61134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C663EF-8CFA-1C85-6807-DF8807D49722}"/>
              </a:ext>
            </a:extLst>
          </p:cNvPr>
          <p:cNvSpPr txBox="1"/>
          <p:nvPr/>
        </p:nvSpPr>
        <p:spPr>
          <a:xfrm>
            <a:off x="390846" y="1723600"/>
            <a:ext cx="610373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907AD8-EFF0-085D-696E-C7D32530E7E5}"/>
              </a:ext>
            </a:extLst>
          </p:cNvPr>
          <p:cNvSpPr txBox="1"/>
          <p:nvPr/>
        </p:nvSpPr>
        <p:spPr>
          <a:xfrm>
            <a:off x="390846" y="2947093"/>
            <a:ext cx="610373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8B3DC82-3D2C-E040-0190-CFDAA9891299}"/>
              </a:ext>
            </a:extLst>
          </p:cNvPr>
          <p:cNvSpPr txBox="1"/>
          <p:nvPr/>
        </p:nvSpPr>
        <p:spPr>
          <a:xfrm>
            <a:off x="390846" y="4196343"/>
            <a:ext cx="610373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566F2D9-A8D9-963B-859E-BCA5F612E1F1}"/>
              </a:ext>
            </a:extLst>
          </p:cNvPr>
          <p:cNvSpPr txBox="1"/>
          <p:nvPr/>
        </p:nvSpPr>
        <p:spPr>
          <a:xfrm>
            <a:off x="390846" y="5509988"/>
            <a:ext cx="610373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848AD6-655B-91C2-46D3-AEC00FDCAF8A}"/>
              </a:ext>
            </a:extLst>
          </p:cNvPr>
          <p:cNvSpPr txBox="1"/>
          <p:nvPr/>
        </p:nvSpPr>
        <p:spPr>
          <a:xfrm>
            <a:off x="390846" y="6746360"/>
            <a:ext cx="610373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4825BAB-6D1B-B641-134A-208285DE50B1}"/>
              </a:ext>
            </a:extLst>
          </p:cNvPr>
          <p:cNvSpPr txBox="1"/>
          <p:nvPr/>
        </p:nvSpPr>
        <p:spPr>
          <a:xfrm>
            <a:off x="390846" y="8510766"/>
            <a:ext cx="6103738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83</Words>
  <Application>Microsoft Macintosh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14</cp:revision>
  <dcterms:created xsi:type="dcterms:W3CDTF">2024-11-17T07:33:51Z</dcterms:created>
  <dcterms:modified xsi:type="dcterms:W3CDTF">2025-01-05T01:24:53Z</dcterms:modified>
  <cp:category/>
</cp:coreProperties>
</file>