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480"/>
    <a:srgbClr val="FDF5F2"/>
    <a:srgbClr val="FFEAD5"/>
    <a:srgbClr val="A06C4A"/>
    <a:srgbClr val="FA7D4B"/>
    <a:srgbClr val="EC9876"/>
    <a:srgbClr val="FEA868"/>
    <a:srgbClr val="FFF9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6"/>
    <p:restoredTop sz="94648"/>
  </p:normalViewPr>
  <p:slideViewPr>
    <p:cSldViewPr snapToGrid="0">
      <p:cViewPr varScale="1">
        <p:scale>
          <a:sx n="81" d="100"/>
          <a:sy n="81" d="100"/>
        </p:scale>
        <p:origin x="29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12847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280781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418090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364910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222065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313641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9022"/>
            <a:ext cx="2901255" cy="532303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9022"/>
            <a:ext cx="2915543" cy="532303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16942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2442124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8143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280776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128AD6-3302-8F42-BD87-053BE59DD3BB}" type="datetimeFigureOut">
              <a:rPr kumimoji="1" lang="ja-JP" altLang="en-US" smtClean="0"/>
              <a:t>2025/1/5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343194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7" y="9182869"/>
            <a:ext cx="1543050" cy="527487"/>
          </a:xfrm>
          <a:prstGeom prst="rect">
            <a:avLst/>
          </a:prstGeom>
        </p:spPr>
        <p:txBody>
          <a:bodyPr vert="horz" lIns="91440" tIns="45720" rIns="91440" bIns="45720" rtlCol="0" anchor="ctr"/>
          <a:lstStyle>
            <a:lvl1pPr algn="l">
              <a:defRPr sz="900">
                <a:solidFill>
                  <a:schemeClr val="tx1">
                    <a:tint val="82000"/>
                  </a:schemeClr>
                </a:solidFill>
              </a:defRPr>
            </a:lvl1pPr>
          </a:lstStyle>
          <a:p>
            <a:fld id="{65128AD6-3302-8F42-BD87-053BE59DD3BB}" type="datetimeFigureOut">
              <a:rPr kumimoji="1" lang="ja-JP" altLang="en-US" smtClean="0"/>
              <a:t>2025/1/5</a:t>
            </a:fld>
            <a:endParaRPr kumimoji="1" lang="ja-JP" alt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82000"/>
                  </a:schemeClr>
                </a:solidFill>
              </a:defRPr>
            </a:lvl1pPr>
          </a:lstStyle>
          <a:p>
            <a:fld id="{F9A45454-566A-5C45-8E1F-6D1C98A12203}" type="slidenum">
              <a:rPr kumimoji="1" lang="ja-JP" altLang="en-US" smtClean="0"/>
              <a:t>‹#›</a:t>
            </a:fld>
            <a:endParaRPr kumimoji="1" lang="ja-JP" altLang="en-US"/>
          </a:p>
        </p:txBody>
      </p:sp>
    </p:spTree>
    <p:extLst>
      <p:ext uri="{BB962C8B-B14F-4D97-AF65-F5344CB8AC3E}">
        <p14:creationId xmlns:p14="http://schemas.microsoft.com/office/powerpoint/2010/main" val="27172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8E8F474-C7E4-477B-7707-DC571FC61720}"/>
              </a:ext>
            </a:extLst>
          </p:cNvPr>
          <p:cNvSpPr txBox="1">
            <a:spLocks noGrp="1" noRot="1" noMove="1" noResize="1" noEditPoints="1" noAdjustHandles="1" noChangeArrowheads="1" noChangeShapeType="1"/>
          </p:cNvSpPr>
          <p:nvPr/>
        </p:nvSpPr>
        <p:spPr>
          <a:xfrm>
            <a:off x="363414" y="392161"/>
            <a:ext cx="3814447" cy="338554"/>
          </a:xfrm>
          <a:prstGeom prst="rect">
            <a:avLst/>
          </a:prstGeom>
          <a:noFill/>
        </p:spPr>
        <p:txBody>
          <a:bodyPr wrap="square" rtlCol="0">
            <a:spAutoFit/>
          </a:bodyPr>
          <a:lstStyle/>
          <a:p>
            <a:r>
              <a:rPr kumimoji="1" lang="ja-JP" altLang="en-US" sz="1600" b="1" spc="80">
                <a:solidFill>
                  <a:srgbClr val="FA7D4B"/>
                </a:solidFill>
                <a:latin typeface="BIZ UDPGothic" panose="020B0400000000000000" pitchFamily="34" charset="-128"/>
                <a:ea typeface="BIZ UDPGothic" panose="020B0400000000000000" pitchFamily="34" charset="-128"/>
              </a:rPr>
              <a:t>治療の終結に向かうワークシート</a:t>
            </a:r>
          </a:p>
        </p:txBody>
      </p:sp>
      <p:sp>
        <p:nvSpPr>
          <p:cNvPr id="3" name="テキスト ボックス 2">
            <a:extLst>
              <a:ext uri="{FF2B5EF4-FFF2-40B4-BE49-F238E27FC236}">
                <a16:creationId xmlns:a16="http://schemas.microsoft.com/office/drawing/2014/main" id="{F4F65024-C7FC-FA88-900E-0224DA586DCF}"/>
              </a:ext>
            </a:extLst>
          </p:cNvPr>
          <p:cNvSpPr txBox="1">
            <a:spLocks noGrp="1" noRot="1" noMove="1" noResize="1" noEditPoints="1" noAdjustHandles="1" noChangeArrowheads="1" noChangeShapeType="1"/>
          </p:cNvSpPr>
          <p:nvPr/>
        </p:nvSpPr>
        <p:spPr>
          <a:xfrm>
            <a:off x="363415" y="981538"/>
            <a:ext cx="4395621" cy="292388"/>
          </a:xfrm>
          <a:prstGeom prst="rect">
            <a:avLst/>
          </a:prstGeom>
          <a:noFill/>
        </p:spPr>
        <p:txBody>
          <a:bodyPr wrap="square" rtlCol="0">
            <a:spAutoFit/>
          </a:bodyPr>
          <a:lstStyle/>
          <a:p>
            <a:r>
              <a:rPr kumimoji="1" lang="ja-JP" altLang="en-US" sz="1300" b="1" spc="50">
                <a:solidFill>
                  <a:srgbClr val="A06C4A"/>
                </a:solidFill>
                <a:latin typeface="BIZ UDPGothic" panose="020B0400000000000000" pitchFamily="34" charset="-128"/>
                <a:ea typeface="BIZ UDPGothic" panose="020B0400000000000000" pitchFamily="34" charset="-128"/>
              </a:rPr>
              <a:t>治療が終わるにあたり心配なことはありますか？</a:t>
            </a:r>
          </a:p>
        </p:txBody>
      </p:sp>
      <p:sp>
        <p:nvSpPr>
          <p:cNvPr id="6" name="テキスト ボックス 5">
            <a:extLst>
              <a:ext uri="{FF2B5EF4-FFF2-40B4-BE49-F238E27FC236}">
                <a16:creationId xmlns:a16="http://schemas.microsoft.com/office/drawing/2014/main" id="{3065811C-7AC0-52A8-91E4-F0660183B92F}"/>
              </a:ext>
            </a:extLst>
          </p:cNvPr>
          <p:cNvSpPr txBox="1">
            <a:spLocks noGrp="1" noRot="1" noMove="1" noResize="1" noEditPoints="1" noAdjustHandles="1" noChangeArrowheads="1" noChangeShapeType="1"/>
          </p:cNvSpPr>
          <p:nvPr/>
        </p:nvSpPr>
        <p:spPr>
          <a:xfrm>
            <a:off x="2814407" y="446033"/>
            <a:ext cx="3680178" cy="276999"/>
          </a:xfrm>
          <a:prstGeom prst="rect">
            <a:avLst/>
          </a:prstGeom>
          <a:noFill/>
        </p:spPr>
        <p:txBody>
          <a:bodyPr wrap="square" rtlCol="0">
            <a:spAutoFit/>
          </a:bodyPr>
          <a:lstStyle/>
          <a:p>
            <a:pPr algn="r"/>
            <a:r>
              <a:rPr kumimoji="1" lang="ja-JP" altLang="en-US" sz="1200" spc="100">
                <a:solidFill>
                  <a:schemeClr val="bg2">
                    <a:lumMod val="25000"/>
                  </a:schemeClr>
                </a:solidFill>
                <a:latin typeface="BIZ UDPGothic" panose="020B0400000000000000" pitchFamily="34" charset="-128"/>
                <a:ea typeface="BIZ UDPGothic" panose="020B0400000000000000" pitchFamily="34" charset="-128"/>
              </a:rPr>
              <a:t>　　　　　</a:t>
            </a:r>
            <a:r>
              <a:rPr kumimoji="1" lang="en-US" altLang="ja-JP" sz="1200" spc="10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200" spc="100">
                <a:solidFill>
                  <a:schemeClr val="bg2">
                    <a:lumMod val="25000"/>
                  </a:schemeClr>
                </a:solidFill>
                <a:latin typeface="BIZ UDPGothic" panose="020B0400000000000000" pitchFamily="34" charset="-128"/>
                <a:ea typeface="BIZ UDPGothic" panose="020B0400000000000000" pitchFamily="34" charset="-128"/>
              </a:rPr>
              <a:t>年　　</a:t>
            </a:r>
            <a:r>
              <a:rPr kumimoji="1" lang="en-US" altLang="ja-JP" sz="1200" spc="10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200" spc="100">
                <a:solidFill>
                  <a:schemeClr val="bg2">
                    <a:lumMod val="25000"/>
                  </a:schemeClr>
                </a:solidFill>
                <a:latin typeface="BIZ UDPGothic" panose="020B0400000000000000" pitchFamily="34" charset="-128"/>
                <a:ea typeface="BIZ UDPGothic" panose="020B0400000000000000" pitchFamily="34" charset="-128"/>
              </a:rPr>
              <a:t>月　</a:t>
            </a:r>
            <a:r>
              <a:rPr kumimoji="1" lang="en-US" altLang="ja-JP" sz="1200" spc="10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200" spc="100">
                <a:solidFill>
                  <a:schemeClr val="bg2">
                    <a:lumMod val="25000"/>
                  </a:schemeClr>
                </a:solidFill>
                <a:latin typeface="BIZ UDPGothic" panose="020B0400000000000000" pitchFamily="34" charset="-128"/>
                <a:ea typeface="BIZ UDPGothic" panose="020B0400000000000000" pitchFamily="34" charset="-128"/>
              </a:rPr>
              <a:t>　日　</a:t>
            </a:r>
          </a:p>
        </p:txBody>
      </p:sp>
      <p:sp>
        <p:nvSpPr>
          <p:cNvPr id="10" name="テキスト ボックス 9">
            <a:extLst>
              <a:ext uri="{FF2B5EF4-FFF2-40B4-BE49-F238E27FC236}">
                <a16:creationId xmlns:a16="http://schemas.microsoft.com/office/drawing/2014/main" id="{7D3D52BF-4DEE-5561-F232-A40070DCE05B}"/>
              </a:ext>
            </a:extLst>
          </p:cNvPr>
          <p:cNvSpPr txBox="1">
            <a:spLocks noGrp="1" noRot="1" noMove="1" noResize="1" noEditPoints="1" noAdjustHandles="1" noChangeArrowheads="1" noChangeShapeType="1"/>
          </p:cNvSpPr>
          <p:nvPr/>
        </p:nvSpPr>
        <p:spPr>
          <a:xfrm>
            <a:off x="363415" y="2373254"/>
            <a:ext cx="5170282" cy="292388"/>
          </a:xfrm>
          <a:prstGeom prst="rect">
            <a:avLst/>
          </a:prstGeom>
          <a:noFill/>
        </p:spPr>
        <p:txBody>
          <a:bodyPr wrap="square" rtlCol="0">
            <a:spAutoFit/>
          </a:bodyPr>
          <a:lstStyle/>
          <a:p>
            <a:pPr>
              <a:spcBef>
                <a:spcPts val="600"/>
              </a:spcBef>
            </a:pPr>
            <a:r>
              <a:rPr kumimoji="1" lang="ja-JP" altLang="en-US" sz="1300" b="1" spc="50">
                <a:solidFill>
                  <a:srgbClr val="A06C4A"/>
                </a:solidFill>
                <a:latin typeface="BIZ UDPGothic" panose="020B0400000000000000" pitchFamily="34" charset="-128"/>
                <a:ea typeface="BIZ UDPGothic" panose="020B0400000000000000" pitchFamily="34" charset="-128"/>
              </a:rPr>
              <a:t>この治療を通してどんなことが役に立ちましたか？　</a:t>
            </a:r>
          </a:p>
        </p:txBody>
      </p:sp>
      <p:sp>
        <p:nvSpPr>
          <p:cNvPr id="11" name="テキスト ボックス 10">
            <a:extLst>
              <a:ext uri="{FF2B5EF4-FFF2-40B4-BE49-F238E27FC236}">
                <a16:creationId xmlns:a16="http://schemas.microsoft.com/office/drawing/2014/main" id="{FADB8159-B818-5903-6B9A-B0147A7884EE}"/>
              </a:ext>
            </a:extLst>
          </p:cNvPr>
          <p:cNvSpPr txBox="1">
            <a:spLocks noGrp="1" noRot="1" noMove="1" noResize="1" noEditPoints="1" noAdjustHandles="1" noChangeArrowheads="1" noChangeShapeType="1"/>
          </p:cNvSpPr>
          <p:nvPr/>
        </p:nvSpPr>
        <p:spPr>
          <a:xfrm>
            <a:off x="363414" y="5156572"/>
            <a:ext cx="5842058" cy="292388"/>
          </a:xfrm>
          <a:prstGeom prst="rect">
            <a:avLst/>
          </a:prstGeom>
          <a:noFill/>
        </p:spPr>
        <p:txBody>
          <a:bodyPr wrap="square" rtlCol="0">
            <a:spAutoFit/>
          </a:bodyPr>
          <a:lstStyle/>
          <a:p>
            <a:r>
              <a:rPr kumimoji="1" lang="ja-JP" altLang="en-US" sz="1300" b="1" spc="50">
                <a:solidFill>
                  <a:srgbClr val="A06C4A"/>
                </a:solidFill>
                <a:latin typeface="BIZ UDPGothic" panose="020B0400000000000000" pitchFamily="34" charset="-128"/>
                <a:ea typeface="BIZ UDPGothic" panose="020B0400000000000000" pitchFamily="34" charset="-128"/>
              </a:rPr>
              <a:t>治療を通して役に立ったと思うところがあれば具体的に書きましょう</a:t>
            </a:r>
          </a:p>
        </p:txBody>
      </p:sp>
      <p:sp>
        <p:nvSpPr>
          <p:cNvPr id="13" name="テキスト ボックス 12">
            <a:extLst>
              <a:ext uri="{FF2B5EF4-FFF2-40B4-BE49-F238E27FC236}">
                <a16:creationId xmlns:a16="http://schemas.microsoft.com/office/drawing/2014/main" id="{8401FC31-86D8-80AC-3AAD-A730264D59DA}"/>
              </a:ext>
            </a:extLst>
          </p:cNvPr>
          <p:cNvSpPr txBox="1">
            <a:spLocks noGrp="1" noRot="1" noMove="1" noResize="1" noEditPoints="1" noAdjustHandles="1" noChangeArrowheads="1" noChangeShapeType="1"/>
          </p:cNvSpPr>
          <p:nvPr/>
        </p:nvSpPr>
        <p:spPr>
          <a:xfrm>
            <a:off x="350161" y="8364544"/>
            <a:ext cx="6748799" cy="276999"/>
          </a:xfrm>
          <a:prstGeom prst="rect">
            <a:avLst/>
          </a:prstGeom>
          <a:noFill/>
        </p:spPr>
        <p:txBody>
          <a:bodyPr wrap="square" rtlCol="0">
            <a:spAutoFit/>
          </a:bodyPr>
          <a:lstStyle/>
          <a:p>
            <a:r>
              <a:rPr kumimoji="1" lang="ja-JP" altLang="en-US" sz="1150" spc="30">
                <a:solidFill>
                  <a:schemeClr val="bg2">
                    <a:lumMod val="25000"/>
                  </a:schemeClr>
                </a:solidFill>
                <a:latin typeface="BIZ UDPGothic" panose="020B0400000000000000" pitchFamily="34" charset="-128"/>
                <a:ea typeface="BIZ UDPGothic" panose="020B0400000000000000" pitchFamily="34" charset="-128"/>
              </a:rPr>
              <a:t>いつ、どこで、どんな風にできたらよいか、具体的に書きましょう</a:t>
            </a:r>
            <a:endParaRPr kumimoji="1" lang="ja-JP" altLang="en-US" sz="1150" spc="30" dirty="0">
              <a:solidFill>
                <a:schemeClr val="bg2">
                  <a:lumMod val="25000"/>
                </a:schemeClr>
              </a:solidFill>
              <a:latin typeface="BIZ UDPGothic" panose="020B0400000000000000" pitchFamily="34" charset="-128"/>
              <a:ea typeface="BIZ UDPGothic" panose="020B0400000000000000" pitchFamily="34" charset="-128"/>
            </a:endParaRPr>
          </a:p>
        </p:txBody>
      </p:sp>
      <p:sp>
        <p:nvSpPr>
          <p:cNvPr id="14" name="テキスト ボックス 13">
            <a:extLst>
              <a:ext uri="{FF2B5EF4-FFF2-40B4-BE49-F238E27FC236}">
                <a16:creationId xmlns:a16="http://schemas.microsoft.com/office/drawing/2014/main" id="{1DD05D4C-27FA-0CC4-3160-59B17E9C7E6A}"/>
              </a:ext>
            </a:extLst>
          </p:cNvPr>
          <p:cNvSpPr txBox="1">
            <a:spLocks noGrp="1" noRot="1" noMove="1" noResize="1" noEditPoints="1" noAdjustHandles="1" noChangeArrowheads="1" noChangeShapeType="1"/>
          </p:cNvSpPr>
          <p:nvPr/>
        </p:nvSpPr>
        <p:spPr>
          <a:xfrm>
            <a:off x="347648" y="8057382"/>
            <a:ext cx="6359433" cy="292388"/>
          </a:xfrm>
          <a:prstGeom prst="rect">
            <a:avLst/>
          </a:prstGeom>
          <a:noFill/>
        </p:spPr>
        <p:txBody>
          <a:bodyPr wrap="none" rtlCol="0">
            <a:spAutoFit/>
          </a:bodyPr>
          <a:lstStyle/>
          <a:p>
            <a:r>
              <a:rPr kumimoji="1" lang="ja-JP" altLang="en-US" sz="1270" b="1" spc="50">
                <a:solidFill>
                  <a:srgbClr val="A06C4A"/>
                </a:solidFill>
                <a:latin typeface="BIZ UDPGothic" panose="020B0400000000000000" pitchFamily="34" charset="-128"/>
                <a:ea typeface="BIZ UDPGothic" panose="020B0400000000000000" pitchFamily="34" charset="-128"/>
              </a:rPr>
              <a:t>不調を感じたり、心配なことが実際起きたらどう対処できるとよさそうでしょうか</a:t>
            </a:r>
          </a:p>
        </p:txBody>
      </p:sp>
      <p:cxnSp>
        <p:nvCxnSpPr>
          <p:cNvPr id="28" name="直線コネクタ 27">
            <a:extLst>
              <a:ext uri="{FF2B5EF4-FFF2-40B4-BE49-F238E27FC236}">
                <a16:creationId xmlns:a16="http://schemas.microsoft.com/office/drawing/2014/main" id="{1FD1BEF1-85C9-6B00-D01F-762DA0433151}"/>
              </a:ext>
            </a:extLst>
          </p:cNvPr>
          <p:cNvCxnSpPr>
            <a:cxnSpLocks noGrp="1" noRot="1" noMove="1" noResize="1" noEditPoints="1" noAdjustHandles="1" noChangeArrowheads="1" noChangeShapeType="1"/>
          </p:cNvCxnSpPr>
          <p:nvPr/>
        </p:nvCxnSpPr>
        <p:spPr>
          <a:xfrm>
            <a:off x="363415" y="763665"/>
            <a:ext cx="6131170" cy="0"/>
          </a:xfrm>
          <a:prstGeom prst="line">
            <a:avLst/>
          </a:prstGeom>
          <a:ln w="28575">
            <a:solidFill>
              <a:srgbClr val="FAB480"/>
            </a:solidFill>
            <a:prstDash val="sysDot"/>
          </a:ln>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79546E9B-3C6C-13E6-4BEC-1D38F27D0565}"/>
              </a:ext>
            </a:extLst>
          </p:cNvPr>
          <p:cNvSpPr>
            <a:spLocks noGrp="1" noRot="1" noMove="1" noResize="1" noEditPoints="1" noAdjustHandles="1" noChangeArrowheads="1" noChangeShapeType="1"/>
          </p:cNvSpPr>
          <p:nvPr/>
        </p:nvSpPr>
        <p:spPr>
          <a:xfrm>
            <a:off x="363414" y="1308412"/>
            <a:ext cx="6131170" cy="911806"/>
          </a:xfrm>
          <a:prstGeom prst="rect">
            <a:avLst/>
          </a:prstGeom>
          <a:noFill/>
          <a:ln>
            <a:solidFill>
              <a:srgbClr val="FAB4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BIZ UDPGothic" panose="020B0400000000000000" pitchFamily="34" charset="-128"/>
              <a:ea typeface="BIZ UDPGothic" panose="020B0400000000000000" pitchFamily="34" charset="-128"/>
            </a:endParaRPr>
          </a:p>
        </p:txBody>
      </p:sp>
      <p:sp>
        <p:nvSpPr>
          <p:cNvPr id="38" name="テキスト ボックス 37">
            <a:extLst>
              <a:ext uri="{FF2B5EF4-FFF2-40B4-BE49-F238E27FC236}">
                <a16:creationId xmlns:a16="http://schemas.microsoft.com/office/drawing/2014/main" id="{9AD61933-077B-E0F3-DAFA-FE5EF286988C}"/>
              </a:ext>
            </a:extLst>
          </p:cNvPr>
          <p:cNvSpPr txBox="1">
            <a:spLocks noGrp="1" noRot="1" noMove="1" noResize="1" noEditPoints="1" noAdjustHandles="1" noChangeArrowheads="1" noChangeShapeType="1"/>
          </p:cNvSpPr>
          <p:nvPr/>
        </p:nvSpPr>
        <p:spPr>
          <a:xfrm>
            <a:off x="363414" y="2683850"/>
            <a:ext cx="6748799" cy="276999"/>
          </a:xfrm>
          <a:prstGeom prst="rect">
            <a:avLst/>
          </a:prstGeom>
          <a:noFill/>
        </p:spPr>
        <p:txBody>
          <a:bodyPr wrap="square" rtlCol="0">
            <a:spAutoFit/>
          </a:bodyPr>
          <a:lstStyle/>
          <a:p>
            <a:pPr>
              <a:spcBef>
                <a:spcPts val="600"/>
              </a:spcBef>
            </a:pPr>
            <a:r>
              <a:rPr kumimoji="1" lang="ja-JP" altLang="en-US" sz="1150" spc="50">
                <a:solidFill>
                  <a:schemeClr val="bg2">
                    <a:lumMod val="25000"/>
                  </a:schemeClr>
                </a:solidFill>
                <a:latin typeface="BIZ UDPGothic" panose="020B0400000000000000" pitchFamily="34" charset="-128"/>
                <a:ea typeface="BIZ UDPGothic" panose="020B0400000000000000" pitchFamily="34" charset="-128"/>
              </a:rPr>
              <a:t>取り組んだことにチェック　　をしましょう</a:t>
            </a:r>
          </a:p>
        </p:txBody>
      </p:sp>
      <p:sp>
        <p:nvSpPr>
          <p:cNvPr id="42" name="正方形/長方形 41">
            <a:extLst>
              <a:ext uri="{FF2B5EF4-FFF2-40B4-BE49-F238E27FC236}">
                <a16:creationId xmlns:a16="http://schemas.microsoft.com/office/drawing/2014/main" id="{7FB6E62E-D880-DA95-7813-1FD04E11C51B}"/>
              </a:ext>
            </a:extLst>
          </p:cNvPr>
          <p:cNvSpPr>
            <a:spLocks noGrp="1" noRot="1" noMove="1" noResize="1" noEditPoints="1" noAdjustHandles="1" noChangeArrowheads="1" noChangeShapeType="1"/>
          </p:cNvSpPr>
          <p:nvPr/>
        </p:nvSpPr>
        <p:spPr>
          <a:xfrm>
            <a:off x="363414" y="8654874"/>
            <a:ext cx="6131170" cy="860553"/>
          </a:xfrm>
          <a:prstGeom prst="rect">
            <a:avLst/>
          </a:prstGeom>
          <a:noFill/>
          <a:ln>
            <a:solidFill>
              <a:srgbClr val="FAB4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BIZ UDPGothic" panose="020B0400000000000000" pitchFamily="34" charset="-128"/>
              <a:ea typeface="BIZ UDPGothic" panose="020B0400000000000000" pitchFamily="34" charset="-128"/>
            </a:endParaRPr>
          </a:p>
        </p:txBody>
      </p:sp>
      <p:sp>
        <p:nvSpPr>
          <p:cNvPr id="18" name="テキスト ボックス 17">
            <a:extLst>
              <a:ext uri="{FF2B5EF4-FFF2-40B4-BE49-F238E27FC236}">
                <a16:creationId xmlns:a16="http://schemas.microsoft.com/office/drawing/2014/main" id="{39F1617C-2AA3-7A4A-FD2E-F6791349D21C}"/>
              </a:ext>
            </a:extLst>
          </p:cNvPr>
          <p:cNvSpPr txBox="1">
            <a:spLocks noGrp="1" noRot="1" noMove="1" noResize="1" noEditPoints="1" noAdjustHandles="1" noChangeArrowheads="1" noChangeShapeType="1"/>
          </p:cNvSpPr>
          <p:nvPr/>
        </p:nvSpPr>
        <p:spPr>
          <a:xfrm>
            <a:off x="394945" y="6602137"/>
            <a:ext cx="5235729" cy="292388"/>
          </a:xfrm>
          <a:prstGeom prst="rect">
            <a:avLst/>
          </a:prstGeom>
          <a:noFill/>
        </p:spPr>
        <p:txBody>
          <a:bodyPr wrap="none" rtlCol="0">
            <a:spAutoFit/>
          </a:bodyPr>
          <a:lstStyle/>
          <a:p>
            <a:r>
              <a:rPr kumimoji="1" lang="ja-JP" altLang="en-US" sz="1300" b="1" spc="50">
                <a:solidFill>
                  <a:srgbClr val="A06C4A"/>
                </a:solidFill>
                <a:latin typeface="BIZ UDPGothic" panose="020B0400000000000000" pitchFamily="34" charset="-128"/>
                <a:ea typeface="BIZ UDPGothic" panose="020B0400000000000000" pitchFamily="34" charset="-128"/>
              </a:rPr>
              <a:t>不調に気づくためにどんなところに注意をした方が良いでしょうか</a:t>
            </a:r>
          </a:p>
        </p:txBody>
      </p:sp>
      <p:sp>
        <p:nvSpPr>
          <p:cNvPr id="19" name="正方形/長方形 18">
            <a:extLst>
              <a:ext uri="{FF2B5EF4-FFF2-40B4-BE49-F238E27FC236}">
                <a16:creationId xmlns:a16="http://schemas.microsoft.com/office/drawing/2014/main" id="{12F16E8A-3D02-8D87-C476-F9FF5C8FDFC5}"/>
              </a:ext>
            </a:extLst>
          </p:cNvPr>
          <p:cNvSpPr>
            <a:spLocks noGrp="1" noRot="1" noMove="1" noResize="1" noEditPoints="1" noAdjustHandles="1" noChangeArrowheads="1" noChangeShapeType="1"/>
          </p:cNvSpPr>
          <p:nvPr/>
        </p:nvSpPr>
        <p:spPr>
          <a:xfrm>
            <a:off x="394945" y="6929598"/>
            <a:ext cx="6131170" cy="913984"/>
          </a:xfrm>
          <a:prstGeom prst="rect">
            <a:avLst/>
          </a:prstGeom>
          <a:noFill/>
          <a:ln>
            <a:solidFill>
              <a:srgbClr val="FAB4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BIZ UDPGothic" panose="020B0400000000000000" pitchFamily="34" charset="-128"/>
              <a:ea typeface="BIZ UDPGothic" panose="020B0400000000000000" pitchFamily="34" charset="-128"/>
            </a:endParaRPr>
          </a:p>
        </p:txBody>
      </p:sp>
      <p:sp>
        <p:nvSpPr>
          <p:cNvPr id="20" name="テキスト ボックス 19">
            <a:extLst>
              <a:ext uri="{FF2B5EF4-FFF2-40B4-BE49-F238E27FC236}">
                <a16:creationId xmlns:a16="http://schemas.microsoft.com/office/drawing/2014/main" id="{BEAB2900-F98F-5931-63AE-3382E4D98986}"/>
              </a:ext>
            </a:extLst>
          </p:cNvPr>
          <p:cNvSpPr txBox="1">
            <a:spLocks noGrp="1" noRot="1" noMove="1" noResize="1" noEditPoints="1" noAdjustHandles="1" noChangeArrowheads="1" noChangeShapeType="1"/>
          </p:cNvSpPr>
          <p:nvPr/>
        </p:nvSpPr>
        <p:spPr>
          <a:xfrm>
            <a:off x="394945" y="2924738"/>
            <a:ext cx="6748799" cy="2080506"/>
          </a:xfrm>
          <a:prstGeom prst="rect">
            <a:avLst/>
          </a:prstGeom>
          <a:noFill/>
        </p:spPr>
        <p:txBody>
          <a:bodyPr wrap="square" rtlCol="0">
            <a:spAutoFit/>
          </a:bodyPr>
          <a:lstStyle/>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うつ病の基礎知識を知り、早く症状に気づく</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困った時、問題が起こった時に状況、気分、考えを見つめる</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目標を決める</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行動を活性化させる</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考えを工夫する</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問題を解決する</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人間関係に取り組む</a:t>
            </a:r>
            <a:endPar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endParaRPr>
          </a:p>
          <a:p>
            <a:pPr>
              <a:lnSpc>
                <a:spcPct val="150000"/>
              </a:lnSpc>
            </a:pP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a:t>
            </a:r>
            <a:r>
              <a:rPr kumimoji="1" lang="en-US" altLang="ja-JP" sz="1100" spc="30" dirty="0">
                <a:solidFill>
                  <a:schemeClr val="bg2">
                    <a:lumMod val="25000"/>
                  </a:schemeClr>
                </a:solidFill>
                <a:latin typeface="BIZ UDPGothic" panose="020B0400000000000000" pitchFamily="34" charset="-128"/>
                <a:ea typeface="BIZ UDPGothic" panose="020B0400000000000000" pitchFamily="34" charset="-128"/>
              </a:rPr>
              <a:t> </a:t>
            </a:r>
            <a:r>
              <a:rPr kumimoji="1" lang="ja-JP" altLang="en-US" sz="1100" spc="30">
                <a:solidFill>
                  <a:schemeClr val="bg2">
                    <a:lumMod val="25000"/>
                  </a:schemeClr>
                </a:solidFill>
                <a:latin typeface="BIZ UDPGothic" panose="020B0400000000000000" pitchFamily="34" charset="-128"/>
                <a:ea typeface="BIZ UDPGothic" panose="020B0400000000000000" pitchFamily="34" charset="-128"/>
              </a:rPr>
              <a:t>自分の「心の法則」、中核的な考え方のクセに気づく</a:t>
            </a:r>
          </a:p>
        </p:txBody>
      </p:sp>
      <p:grpSp>
        <p:nvGrpSpPr>
          <p:cNvPr id="23" name="グループ化 22">
            <a:extLst>
              <a:ext uri="{FF2B5EF4-FFF2-40B4-BE49-F238E27FC236}">
                <a16:creationId xmlns:a16="http://schemas.microsoft.com/office/drawing/2014/main" id="{7037C588-B874-A342-6768-71F6E0520BFF}"/>
              </a:ext>
            </a:extLst>
          </p:cNvPr>
          <p:cNvGrpSpPr>
            <a:grpSpLocks noGrp="1" noUngrp="1" noRot="1" noMove="1" noResize="1"/>
          </p:cNvGrpSpPr>
          <p:nvPr/>
        </p:nvGrpSpPr>
        <p:grpSpPr>
          <a:xfrm>
            <a:off x="2081081" y="2685147"/>
            <a:ext cx="479331" cy="276999"/>
            <a:chOff x="2067828" y="2799227"/>
            <a:chExt cx="479331" cy="276999"/>
          </a:xfrm>
        </p:grpSpPr>
        <p:sp>
          <p:nvSpPr>
            <p:cNvPr id="21" name="テキスト ボックス 20">
              <a:extLst>
                <a:ext uri="{FF2B5EF4-FFF2-40B4-BE49-F238E27FC236}">
                  <a16:creationId xmlns:a16="http://schemas.microsoft.com/office/drawing/2014/main" id="{C5A0FF54-A66B-954A-60DA-379552B44E9A}"/>
                </a:ext>
              </a:extLst>
            </p:cNvPr>
            <p:cNvSpPr txBox="1">
              <a:spLocks noGrp="1" noRot="1" noMove="1" noResize="1" noEditPoints="1" noAdjustHandles="1" noChangeArrowheads="1" noChangeShapeType="1"/>
            </p:cNvSpPr>
            <p:nvPr/>
          </p:nvSpPr>
          <p:spPr>
            <a:xfrm>
              <a:off x="2067828" y="2799227"/>
              <a:ext cx="479331" cy="276999"/>
            </a:xfrm>
            <a:prstGeom prst="rect">
              <a:avLst/>
            </a:prstGeom>
            <a:noFill/>
          </p:spPr>
          <p:txBody>
            <a:bodyPr wrap="square" rtlCol="0">
              <a:spAutoFit/>
            </a:bodyPr>
            <a:lstStyle/>
            <a:p>
              <a:pPr>
                <a:spcBef>
                  <a:spcPts val="600"/>
                </a:spcBef>
              </a:pPr>
              <a:r>
                <a:rPr kumimoji="1" lang="ja-JP" altLang="en-US" sz="1200" spc="30">
                  <a:solidFill>
                    <a:schemeClr val="bg2">
                      <a:lumMod val="25000"/>
                    </a:schemeClr>
                  </a:solidFill>
                  <a:latin typeface="BIZ UDPGothic" panose="020B0400000000000000" pitchFamily="34" charset="-128"/>
                  <a:ea typeface="BIZ UDPGothic" panose="020B0400000000000000" pitchFamily="34" charset="-128"/>
                </a:rPr>
                <a:t>□</a:t>
              </a:r>
              <a:endParaRPr kumimoji="1" lang="ja-JP" altLang="en-US" sz="1150" spc="50">
                <a:solidFill>
                  <a:schemeClr val="bg2">
                    <a:lumMod val="25000"/>
                  </a:schemeClr>
                </a:solidFill>
                <a:latin typeface="BIZ UDPGothic" panose="020B0400000000000000" pitchFamily="34" charset="-128"/>
                <a:ea typeface="BIZ UDPGothic" panose="020B0400000000000000" pitchFamily="34" charset="-128"/>
              </a:endParaRPr>
            </a:p>
          </p:txBody>
        </p:sp>
        <p:sp>
          <p:nvSpPr>
            <p:cNvPr id="22" name="フリーフォーム 21">
              <a:extLst>
                <a:ext uri="{FF2B5EF4-FFF2-40B4-BE49-F238E27FC236}">
                  <a16:creationId xmlns:a16="http://schemas.microsoft.com/office/drawing/2014/main" id="{F6F9AC61-4CA0-B516-594C-B79D114991D1}"/>
                </a:ext>
              </a:extLst>
            </p:cNvPr>
            <p:cNvSpPr>
              <a:spLocks noGrp="1" noRot="1" noMove="1" noResize="1" noEditPoints="1" noAdjustHandles="1" noChangeArrowheads="1" noChangeShapeType="1"/>
            </p:cNvSpPr>
            <p:nvPr/>
          </p:nvSpPr>
          <p:spPr>
            <a:xfrm>
              <a:off x="2206528" y="2854229"/>
              <a:ext cx="122152" cy="115172"/>
            </a:xfrm>
            <a:custGeom>
              <a:avLst/>
              <a:gdLst>
                <a:gd name="connsiteX0" fmla="*/ 0 w 122152"/>
                <a:gd name="connsiteY0" fmla="*/ 69801 h 115172"/>
                <a:gd name="connsiteX1" fmla="*/ 13960 w 122152"/>
                <a:gd name="connsiteY1" fmla="*/ 94232 h 115172"/>
                <a:gd name="connsiteX2" fmla="*/ 27920 w 122152"/>
                <a:gd name="connsiteY2" fmla="*/ 115172 h 115172"/>
                <a:gd name="connsiteX3" fmla="*/ 52351 w 122152"/>
                <a:gd name="connsiteY3" fmla="*/ 80272 h 115172"/>
                <a:gd name="connsiteX4" fmla="*/ 59331 w 122152"/>
                <a:gd name="connsiteY4" fmla="*/ 69801 h 115172"/>
                <a:gd name="connsiteX5" fmla="*/ 69801 w 122152"/>
                <a:gd name="connsiteY5" fmla="*/ 59331 h 115172"/>
                <a:gd name="connsiteX6" fmla="*/ 76781 w 122152"/>
                <a:gd name="connsiteY6" fmla="*/ 48861 h 115172"/>
                <a:gd name="connsiteX7" fmla="*/ 94232 w 122152"/>
                <a:gd name="connsiteY7" fmla="*/ 31411 h 115172"/>
                <a:gd name="connsiteX8" fmla="*/ 101212 w 122152"/>
                <a:gd name="connsiteY8" fmla="*/ 24430 h 115172"/>
                <a:gd name="connsiteX9" fmla="*/ 108192 w 122152"/>
                <a:gd name="connsiteY9" fmla="*/ 13960 h 115172"/>
                <a:gd name="connsiteX10" fmla="*/ 122152 w 122152"/>
                <a:gd name="connsiteY10" fmla="*/ 0 h 115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152" h="115172">
                  <a:moveTo>
                    <a:pt x="0" y="69801"/>
                  </a:moveTo>
                  <a:cubicBezTo>
                    <a:pt x="4653" y="77945"/>
                    <a:pt x="9044" y="86244"/>
                    <a:pt x="13960" y="94232"/>
                  </a:cubicBezTo>
                  <a:cubicBezTo>
                    <a:pt x="18357" y="101377"/>
                    <a:pt x="27920" y="115172"/>
                    <a:pt x="27920" y="115172"/>
                  </a:cubicBezTo>
                  <a:cubicBezTo>
                    <a:pt x="43417" y="94509"/>
                    <a:pt x="35172" y="106040"/>
                    <a:pt x="52351" y="80272"/>
                  </a:cubicBezTo>
                  <a:cubicBezTo>
                    <a:pt x="54678" y="76782"/>
                    <a:pt x="56365" y="72767"/>
                    <a:pt x="59331" y="69801"/>
                  </a:cubicBezTo>
                  <a:cubicBezTo>
                    <a:pt x="62821" y="66311"/>
                    <a:pt x="66641" y="63123"/>
                    <a:pt x="69801" y="59331"/>
                  </a:cubicBezTo>
                  <a:cubicBezTo>
                    <a:pt x="72486" y="56109"/>
                    <a:pt x="74019" y="52018"/>
                    <a:pt x="76781" y="48861"/>
                  </a:cubicBezTo>
                  <a:cubicBezTo>
                    <a:pt x="82198" y="42670"/>
                    <a:pt x="88415" y="37228"/>
                    <a:pt x="94232" y="31411"/>
                  </a:cubicBezTo>
                  <a:cubicBezTo>
                    <a:pt x="96559" y="29084"/>
                    <a:pt x="99387" y="27168"/>
                    <a:pt x="101212" y="24430"/>
                  </a:cubicBezTo>
                  <a:cubicBezTo>
                    <a:pt x="103539" y="20940"/>
                    <a:pt x="105507" y="17182"/>
                    <a:pt x="108192" y="13960"/>
                  </a:cubicBezTo>
                  <a:lnTo>
                    <a:pt x="122152" y="0"/>
                  </a:lnTo>
                </a:path>
              </a:pathLst>
            </a:custGeom>
            <a:noFill/>
            <a:ln>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正方形/長方形 23">
            <a:extLst>
              <a:ext uri="{FF2B5EF4-FFF2-40B4-BE49-F238E27FC236}">
                <a16:creationId xmlns:a16="http://schemas.microsoft.com/office/drawing/2014/main" id="{7F1071F8-04F7-11B9-A582-1FDCA2DB1509}"/>
              </a:ext>
            </a:extLst>
          </p:cNvPr>
          <p:cNvSpPr>
            <a:spLocks noGrp="1" noRot="1" noMove="1" noResize="1" noEditPoints="1" noAdjustHandles="1" noChangeArrowheads="1" noChangeShapeType="1"/>
          </p:cNvSpPr>
          <p:nvPr/>
        </p:nvSpPr>
        <p:spPr>
          <a:xfrm>
            <a:off x="394945" y="5462291"/>
            <a:ext cx="6131170" cy="913984"/>
          </a:xfrm>
          <a:prstGeom prst="rect">
            <a:avLst/>
          </a:prstGeom>
          <a:noFill/>
          <a:ln>
            <a:solidFill>
              <a:srgbClr val="FAB4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BIZ UDPGothic" panose="020B0400000000000000" pitchFamily="34" charset="-128"/>
              <a:ea typeface="BIZ UDPGothic" panose="020B0400000000000000" pitchFamily="34" charset="-128"/>
            </a:endParaRPr>
          </a:p>
        </p:txBody>
      </p:sp>
      <p:sp>
        <p:nvSpPr>
          <p:cNvPr id="25" name="テキスト ボックス 24">
            <a:extLst>
              <a:ext uri="{FF2B5EF4-FFF2-40B4-BE49-F238E27FC236}">
                <a16:creationId xmlns:a16="http://schemas.microsoft.com/office/drawing/2014/main" id="{57A3E3B2-4D86-914C-4B91-E2D726A839D6}"/>
              </a:ext>
            </a:extLst>
          </p:cNvPr>
          <p:cNvSpPr txBox="1">
            <a:spLocks noGrp="1" noRot="1" noMove="1" noResize="1" noEditPoints="1" noAdjustHandles="1" noChangeArrowheads="1" noChangeShapeType="1"/>
          </p:cNvSpPr>
          <p:nvPr/>
        </p:nvSpPr>
        <p:spPr>
          <a:xfrm>
            <a:off x="390846" y="221795"/>
            <a:ext cx="1626490" cy="261610"/>
          </a:xfrm>
          <a:prstGeom prst="rect">
            <a:avLst/>
          </a:prstGeom>
          <a:noFill/>
        </p:spPr>
        <p:txBody>
          <a:bodyPr wrap="square" rtlCol="0">
            <a:spAutoFit/>
          </a:bodyPr>
          <a:lstStyle/>
          <a:p>
            <a:r>
              <a:rPr kumimoji="1" lang="ja-JP" altLang="en-US" sz="1100" b="1" spc="50">
                <a:solidFill>
                  <a:srgbClr val="A06C4A"/>
                </a:solidFill>
                <a:latin typeface="BIZ UDPGothic" panose="020B0400000000000000" pitchFamily="34" charset="-128"/>
                <a:ea typeface="BIZ UDPGothic" panose="020B0400000000000000" pitchFamily="34" charset="-128"/>
              </a:rPr>
              <a:t>ワークシート</a:t>
            </a:r>
            <a:r>
              <a:rPr kumimoji="1" lang="en-US" altLang="ja-JP" sz="1100" b="1" spc="50" dirty="0">
                <a:solidFill>
                  <a:srgbClr val="A06C4A"/>
                </a:solidFill>
                <a:latin typeface="BIZ UDPGothic" panose="020B0400000000000000" pitchFamily="34" charset="-128"/>
                <a:ea typeface="BIZ UDPGothic" panose="020B0400000000000000" pitchFamily="34" charset="-128"/>
              </a:rPr>
              <a:t> 11</a:t>
            </a:r>
            <a:endParaRPr kumimoji="1" lang="ja-JP" altLang="en-US" sz="1100" b="1" spc="50">
              <a:solidFill>
                <a:srgbClr val="A06C4A"/>
              </a:solidFill>
              <a:latin typeface="BIZ UDPGothic" panose="020B0400000000000000" pitchFamily="34" charset="-128"/>
              <a:ea typeface="BIZ UDPGothic" panose="020B0400000000000000" pitchFamily="34" charset="-128"/>
            </a:endParaRPr>
          </a:p>
        </p:txBody>
      </p:sp>
      <p:sp>
        <p:nvSpPr>
          <p:cNvPr id="4" name="テキスト ボックス 3">
            <a:extLst>
              <a:ext uri="{FF2B5EF4-FFF2-40B4-BE49-F238E27FC236}">
                <a16:creationId xmlns:a16="http://schemas.microsoft.com/office/drawing/2014/main" id="{E727EE3D-8FCB-AAC5-0407-4D51B6190A9C}"/>
              </a:ext>
            </a:extLst>
          </p:cNvPr>
          <p:cNvSpPr txBox="1"/>
          <p:nvPr/>
        </p:nvSpPr>
        <p:spPr>
          <a:xfrm>
            <a:off x="4496815" y="472904"/>
            <a:ext cx="634211" cy="261610"/>
          </a:xfrm>
          <a:prstGeom prst="rect">
            <a:avLst/>
          </a:prstGeom>
          <a:noFill/>
        </p:spPr>
        <p:txBody>
          <a:bodyPr wrap="square" rtlCol="0">
            <a:spAutoFit/>
          </a:bodyPr>
          <a:lstStyle/>
          <a:p>
            <a:pPr algn="r"/>
            <a:endParaRPr kumimoji="1" lang="ja-JP" altLang="en-US" sz="1100">
              <a:latin typeface="BIZ UDPGothic" panose="020B0400000000000000" pitchFamily="34" charset="-128"/>
              <a:ea typeface="BIZ UDPGothic" panose="020B0400000000000000" pitchFamily="34" charset="-128"/>
            </a:endParaRPr>
          </a:p>
        </p:txBody>
      </p:sp>
      <p:sp>
        <p:nvSpPr>
          <p:cNvPr id="5" name="テキスト ボックス 4">
            <a:extLst>
              <a:ext uri="{FF2B5EF4-FFF2-40B4-BE49-F238E27FC236}">
                <a16:creationId xmlns:a16="http://schemas.microsoft.com/office/drawing/2014/main" id="{2EEC6F2C-057A-B181-9FF3-1DC4A691C70B}"/>
              </a:ext>
            </a:extLst>
          </p:cNvPr>
          <p:cNvSpPr txBox="1"/>
          <p:nvPr/>
        </p:nvSpPr>
        <p:spPr>
          <a:xfrm>
            <a:off x="5494935" y="472904"/>
            <a:ext cx="184731" cy="261610"/>
          </a:xfrm>
          <a:prstGeom prst="rect">
            <a:avLst/>
          </a:prstGeom>
          <a:noFill/>
        </p:spPr>
        <p:txBody>
          <a:bodyPr wrap="square" rtlCol="0">
            <a:spAutoFit/>
          </a:bodyPr>
          <a:lstStyle/>
          <a:p>
            <a:endParaRPr kumimoji="1" lang="ja-JP" altLang="en-US" sz="1100">
              <a:latin typeface="BIZ UDPGothic" panose="020B0400000000000000" pitchFamily="34" charset="-128"/>
              <a:ea typeface="BIZ UDPGothic" panose="020B0400000000000000" pitchFamily="34" charset="-128"/>
            </a:endParaRPr>
          </a:p>
        </p:txBody>
      </p:sp>
      <p:sp>
        <p:nvSpPr>
          <p:cNvPr id="7" name="テキスト ボックス 6">
            <a:extLst>
              <a:ext uri="{FF2B5EF4-FFF2-40B4-BE49-F238E27FC236}">
                <a16:creationId xmlns:a16="http://schemas.microsoft.com/office/drawing/2014/main" id="{7F319C08-266A-4E3D-AA18-E80AF6C5C887}"/>
              </a:ext>
            </a:extLst>
          </p:cNvPr>
          <p:cNvSpPr txBox="1"/>
          <p:nvPr/>
        </p:nvSpPr>
        <p:spPr>
          <a:xfrm>
            <a:off x="6008740" y="472904"/>
            <a:ext cx="184731" cy="261610"/>
          </a:xfrm>
          <a:prstGeom prst="rect">
            <a:avLst/>
          </a:prstGeom>
          <a:noFill/>
        </p:spPr>
        <p:txBody>
          <a:bodyPr wrap="square" rtlCol="0">
            <a:spAutoFit/>
          </a:bodyPr>
          <a:lstStyle/>
          <a:p>
            <a:endParaRPr kumimoji="1" lang="ja-JP" altLang="en-US" sz="1100">
              <a:latin typeface="BIZ UDPGothic" panose="020B0400000000000000" pitchFamily="34" charset="-128"/>
              <a:ea typeface="BIZ UDPGothic" panose="020B0400000000000000" pitchFamily="34" charset="-128"/>
            </a:endParaRPr>
          </a:p>
        </p:txBody>
      </p:sp>
      <p:sp>
        <p:nvSpPr>
          <p:cNvPr id="8" name="テキスト ボックス 7">
            <a:extLst>
              <a:ext uri="{FF2B5EF4-FFF2-40B4-BE49-F238E27FC236}">
                <a16:creationId xmlns:a16="http://schemas.microsoft.com/office/drawing/2014/main" id="{ABEBB6EF-5902-E98E-8FD3-57B9C729B7A7}"/>
              </a:ext>
            </a:extLst>
          </p:cNvPr>
          <p:cNvSpPr txBox="1"/>
          <p:nvPr/>
        </p:nvSpPr>
        <p:spPr>
          <a:xfrm>
            <a:off x="390846" y="1374654"/>
            <a:ext cx="6103738" cy="800219"/>
          </a:xfrm>
          <a:prstGeom prst="rect">
            <a:avLst/>
          </a:prstGeom>
          <a:noFill/>
        </p:spPr>
        <p:txBody>
          <a:bodyPr wrap="square" rtlCol="0">
            <a:spAutoFit/>
          </a:bodyPr>
          <a:lstStyle/>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ja-JP" altLang="en-US" sz="1150" spc="30" dirty="0">
              <a:solidFill>
                <a:schemeClr val="bg2">
                  <a:lumMod val="25000"/>
                </a:schemeClr>
              </a:solidFill>
              <a:latin typeface="BIZ UDPGothic" panose="020B0400000000000000" pitchFamily="34" charset="-128"/>
              <a:ea typeface="BIZ UDPGothic" panose="020B0400000000000000" pitchFamily="34" charset="-128"/>
            </a:endParaRPr>
          </a:p>
        </p:txBody>
      </p:sp>
      <p:sp>
        <p:nvSpPr>
          <p:cNvPr id="9" name="テキスト ボックス 8">
            <a:extLst>
              <a:ext uri="{FF2B5EF4-FFF2-40B4-BE49-F238E27FC236}">
                <a16:creationId xmlns:a16="http://schemas.microsoft.com/office/drawing/2014/main" id="{F94CFD5A-91B3-E84E-0459-2DF2A2D0F54C}"/>
              </a:ext>
            </a:extLst>
          </p:cNvPr>
          <p:cNvSpPr txBox="1"/>
          <p:nvPr/>
        </p:nvSpPr>
        <p:spPr>
          <a:xfrm>
            <a:off x="390846" y="5520985"/>
            <a:ext cx="6103738" cy="800219"/>
          </a:xfrm>
          <a:prstGeom prst="rect">
            <a:avLst/>
          </a:prstGeom>
          <a:noFill/>
        </p:spPr>
        <p:txBody>
          <a:bodyPr wrap="square" rtlCol="0">
            <a:spAutoFit/>
          </a:bodyPr>
          <a:lstStyle/>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ja-JP" altLang="en-US" sz="1150" spc="30" dirty="0">
              <a:solidFill>
                <a:schemeClr val="bg2">
                  <a:lumMod val="25000"/>
                </a:schemeClr>
              </a:solidFill>
              <a:latin typeface="BIZ UDPGothic" panose="020B0400000000000000" pitchFamily="34" charset="-128"/>
              <a:ea typeface="BIZ UDPGothic" panose="020B0400000000000000" pitchFamily="34" charset="-128"/>
            </a:endParaRPr>
          </a:p>
        </p:txBody>
      </p:sp>
      <p:sp>
        <p:nvSpPr>
          <p:cNvPr id="12" name="テキスト ボックス 11">
            <a:extLst>
              <a:ext uri="{FF2B5EF4-FFF2-40B4-BE49-F238E27FC236}">
                <a16:creationId xmlns:a16="http://schemas.microsoft.com/office/drawing/2014/main" id="{522467B8-5911-5C75-CD92-CBCA0C2D5FFB}"/>
              </a:ext>
            </a:extLst>
          </p:cNvPr>
          <p:cNvSpPr txBox="1"/>
          <p:nvPr/>
        </p:nvSpPr>
        <p:spPr>
          <a:xfrm>
            <a:off x="390846" y="6987179"/>
            <a:ext cx="6103738" cy="800219"/>
          </a:xfrm>
          <a:prstGeom prst="rect">
            <a:avLst/>
          </a:prstGeom>
          <a:noFill/>
        </p:spPr>
        <p:txBody>
          <a:bodyPr wrap="square" rtlCol="0">
            <a:spAutoFit/>
          </a:bodyPr>
          <a:lstStyle/>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ja-JP" altLang="en-US" sz="1150" spc="30" dirty="0">
              <a:solidFill>
                <a:schemeClr val="bg2">
                  <a:lumMod val="25000"/>
                </a:schemeClr>
              </a:solidFill>
              <a:latin typeface="BIZ UDPGothic" panose="020B0400000000000000" pitchFamily="34" charset="-128"/>
              <a:ea typeface="BIZ UDPGothic" panose="020B0400000000000000" pitchFamily="34" charset="-128"/>
            </a:endParaRPr>
          </a:p>
        </p:txBody>
      </p:sp>
      <p:sp>
        <p:nvSpPr>
          <p:cNvPr id="15" name="テキスト ボックス 14">
            <a:extLst>
              <a:ext uri="{FF2B5EF4-FFF2-40B4-BE49-F238E27FC236}">
                <a16:creationId xmlns:a16="http://schemas.microsoft.com/office/drawing/2014/main" id="{6A23C25A-3851-C3CF-2C43-B49E901083D0}"/>
              </a:ext>
            </a:extLst>
          </p:cNvPr>
          <p:cNvSpPr txBox="1"/>
          <p:nvPr/>
        </p:nvSpPr>
        <p:spPr>
          <a:xfrm>
            <a:off x="390846" y="8705620"/>
            <a:ext cx="6103738" cy="800219"/>
          </a:xfrm>
          <a:prstGeom prst="rect">
            <a:avLst/>
          </a:prstGeom>
          <a:noFill/>
        </p:spPr>
        <p:txBody>
          <a:bodyPr wrap="square" rtlCol="0">
            <a:spAutoFit/>
          </a:bodyPr>
          <a:lstStyle/>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en-US" altLang="ja-JP" sz="1150" spc="30" dirty="0">
              <a:solidFill>
                <a:schemeClr val="bg2">
                  <a:lumMod val="25000"/>
                </a:schemeClr>
              </a:solidFill>
              <a:latin typeface="BIZ UDPGothic" panose="020B0400000000000000" pitchFamily="34" charset="-128"/>
              <a:ea typeface="BIZ UDPGothic" panose="020B0400000000000000" pitchFamily="34" charset="-128"/>
            </a:endParaRPr>
          </a:p>
          <a:p>
            <a:endParaRPr kumimoji="1" lang="ja-JP" altLang="en-US" sz="1150" spc="30" dirty="0">
              <a:solidFill>
                <a:schemeClr val="bg2">
                  <a:lumMod val="25000"/>
                </a:schemeClr>
              </a:solidFill>
              <a:latin typeface="BIZ UDPGothic" panose="020B0400000000000000" pitchFamily="34" charset="-128"/>
              <a:ea typeface="BIZ UDPGothic" panose="020B0400000000000000" pitchFamily="34" charset="-128"/>
            </a:endParaRPr>
          </a:p>
        </p:txBody>
      </p:sp>
    </p:spTree>
    <p:extLst>
      <p:ext uri="{BB962C8B-B14F-4D97-AF65-F5344CB8AC3E}">
        <p14:creationId xmlns:p14="http://schemas.microsoft.com/office/powerpoint/2010/main" val="8128904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173</Words>
  <Application>Microsoft Macintosh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UDPGothic</vt:lpstr>
      <vt:lpstr>Aptos</vt:lpstr>
      <vt:lpstr>Aptos Display</vt:lpstr>
      <vt:lpstr>Arial</vt:lpstr>
      <vt:lpstr>Office テーマ</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比奈子 浅沼</dc:creator>
  <cp:keywords/>
  <dc:description/>
  <cp:lastModifiedBy>比奈子 浅沼</cp:lastModifiedBy>
  <cp:revision>10</cp:revision>
  <dcterms:created xsi:type="dcterms:W3CDTF">2024-11-17T07:33:51Z</dcterms:created>
  <dcterms:modified xsi:type="dcterms:W3CDTF">2025-01-05T01:25:33Z</dcterms:modified>
  <cp:category/>
</cp:coreProperties>
</file>