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6858000" cy="9907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B480"/>
    <a:srgbClr val="A06C4A"/>
    <a:srgbClr val="FDF5F2"/>
    <a:srgbClr val="FFEAD5"/>
    <a:srgbClr val="FA7D4B"/>
    <a:srgbClr val="EC9876"/>
    <a:srgbClr val="FEA868"/>
    <a:srgbClr val="FFF9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6"/>
    <p:restoredTop sz="94648"/>
  </p:normalViewPr>
  <p:slideViewPr>
    <p:cSldViewPr snapToGrid="0">
      <p:cViewPr varScale="1">
        <p:scale>
          <a:sx n="81" d="100"/>
          <a:sy n="81" d="100"/>
        </p:scale>
        <p:origin x="29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451"/>
            <a:ext cx="5829300" cy="344930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3778"/>
            <a:ext cx="5143500" cy="239204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7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818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87"/>
            <a:ext cx="1478756" cy="839622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87"/>
            <a:ext cx="4350544" cy="839622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909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10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0019"/>
            <a:ext cx="5915025" cy="4121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30289"/>
            <a:ext cx="5915025" cy="21672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65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41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90"/>
            <a:ext cx="5915025" cy="191500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736"/>
            <a:ext cx="2901255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9022"/>
            <a:ext cx="2901255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736"/>
            <a:ext cx="2915543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9022"/>
            <a:ext cx="2915543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23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124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391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511"/>
            <a:ext cx="3471863" cy="70408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76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511"/>
            <a:ext cx="3471863" cy="704080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946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436"/>
            <a:ext cx="5915025" cy="62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8E8F474-C7E4-477B-7707-DC571FC6172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3414" y="429232"/>
            <a:ext cx="34669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spc="80">
                <a:solidFill>
                  <a:srgbClr val="FA7D4B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行動を振り返るワークシート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4F65024-C7FC-FA88-900E-0224DA586DC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3415" y="1003497"/>
            <a:ext cx="613117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3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1.</a:t>
            </a:r>
            <a:r>
              <a:rPr kumimoji="1" lang="ja-JP" altLang="en-US" sz="13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週間活動記録表を書いて、気づいたことを問いかけてください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065811C-7AC0-52A8-91E4-F0660183B92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68045" y="483104"/>
            <a:ext cx="29265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spc="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年　　</a:t>
            </a:r>
            <a:r>
              <a:rPr kumimoji="1" lang="en-US" altLang="ja-JP" sz="1200" spc="10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 </a:t>
            </a:r>
            <a:r>
              <a:rPr kumimoji="1" lang="ja-JP" altLang="en-US" sz="1200" spc="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月　</a:t>
            </a:r>
            <a:r>
              <a:rPr kumimoji="1" lang="en-US" altLang="ja-JP" sz="1200" spc="10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 </a:t>
            </a:r>
            <a:r>
              <a:rPr kumimoji="1" lang="ja-JP" altLang="en-US" sz="1200" spc="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日　</a:t>
            </a: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1FD1BEF1-85C9-6B00-D01F-762DA0433151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363415" y="800736"/>
            <a:ext cx="6131170" cy="0"/>
          </a:xfrm>
          <a:prstGeom prst="line">
            <a:avLst/>
          </a:prstGeom>
          <a:ln w="28575">
            <a:solidFill>
              <a:srgbClr val="FAB48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0BCDB64C-3B46-CEC6-EF9A-114A3D693F8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90846" y="221795"/>
            <a:ext cx="16264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ワークシート</a:t>
            </a:r>
            <a:r>
              <a:rPr kumimoji="1" lang="en-US" altLang="ja-JP" sz="11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3</a:t>
            </a:r>
            <a:endParaRPr kumimoji="1" lang="ja-JP" altLang="en-US" sz="1100" b="1" spc="50">
              <a:solidFill>
                <a:srgbClr val="A06C4A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058A936-84BE-F21C-D30A-91034B651B8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0162" y="1365997"/>
            <a:ext cx="5664558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115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① 1</a:t>
            </a: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週間で気分が変わることはありましたか？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C15CA1C-605C-392E-EFE0-2461B95D4AD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90846" y="1643282"/>
            <a:ext cx="6103738" cy="451696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80825CE-E4C2-1267-978E-2422F7C4B0E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0162" y="2133162"/>
            <a:ext cx="5664558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115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②</a:t>
            </a: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気分が楽になるような時はありましたか？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A76E000-EF68-4AD5-6266-20FDC645709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0162" y="2907917"/>
            <a:ext cx="5664558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115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③</a:t>
            </a: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気分が落ち込んだ時は何をしていましたか？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D98CC16-49F1-044B-A03E-D608BCEAEB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0162" y="3693879"/>
            <a:ext cx="5664558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上記から、気分を軽くするためにできそうなことはありますか？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3F756F8-F26E-FFEE-72C6-A6DF2621AE2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90846" y="3971165"/>
            <a:ext cx="6103738" cy="773306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56F81E3-1251-E2E5-FCCC-713A3351406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0162" y="5162564"/>
            <a:ext cx="6131170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115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④</a:t>
            </a: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これまでやって楽しかった活動や、やりがいのあった活動はありましたか？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49653B2-DDEA-B7C1-935B-D87CB329A35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0162" y="5942962"/>
            <a:ext cx="5664558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115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⑤</a:t>
            </a: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今までやったことはなくても、やってみたい活動はありますか？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6659100-5AB2-B10A-F973-94109EB7B8E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0161" y="6717175"/>
            <a:ext cx="6144423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115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⑥</a:t>
            </a: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気分を楽にする</a:t>
            </a:r>
            <a:r>
              <a:rPr kumimoji="1" lang="en-US" altLang="ja-JP" sz="115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100</a:t>
            </a: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のアイディアから選んでみるのはどうでしょうか？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DC528EB-6309-69C9-16D9-30875FE5001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0162" y="4869714"/>
            <a:ext cx="5664558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50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思いつかない場合は、下記を考えてみましょう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615EDCD-7D0C-B9F3-26A0-EB9E2DA3A70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0161" y="8006986"/>
            <a:ext cx="6748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このシートを書いて、やってみたいと思ったこと、今後取り組むこと</a:t>
            </a:r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D51D7CC-B53B-4B16-4484-237805724F5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3414" y="7668292"/>
            <a:ext cx="589073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3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2.</a:t>
            </a:r>
            <a:r>
              <a:rPr kumimoji="1" lang="ja-JP" altLang="en-US" sz="13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アクション・プラン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A10FFC03-068E-CAF1-3B5A-F4DEB133F7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90845" y="8297316"/>
            <a:ext cx="6103738" cy="1112277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03B1CCD2-B2E7-84EE-FBA6-FBD8C225C78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90846" y="2410636"/>
            <a:ext cx="6103738" cy="451696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25B521A1-B986-157F-4CB9-7A3F594FA0D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90846" y="3189141"/>
            <a:ext cx="6103738" cy="451696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FA89E466-6DFF-F3C5-E5AD-040E3140AE0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90846" y="5449180"/>
            <a:ext cx="6103738" cy="451696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92A5A2B6-CB7C-BBB4-D14A-400197B47B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90846" y="6218616"/>
            <a:ext cx="6103738" cy="451696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0D3C28E6-1949-E281-2AF4-E897B8DD75B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90846" y="6985429"/>
            <a:ext cx="6103738" cy="451696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3AF4021-F0E8-CC70-2AF8-56F01BDD1E05}"/>
              </a:ext>
            </a:extLst>
          </p:cNvPr>
          <p:cNvSpPr txBox="1"/>
          <p:nvPr/>
        </p:nvSpPr>
        <p:spPr>
          <a:xfrm>
            <a:off x="4496815" y="472904"/>
            <a:ext cx="6342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kumimoji="1" lang="ja-JP" altLang="en-US" sz="11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FD662AE-ABB7-C0DA-4248-ECEC57ABBBBB}"/>
              </a:ext>
            </a:extLst>
          </p:cNvPr>
          <p:cNvSpPr txBox="1"/>
          <p:nvPr/>
        </p:nvSpPr>
        <p:spPr>
          <a:xfrm>
            <a:off x="5494935" y="472904"/>
            <a:ext cx="184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1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103C039-0429-896E-37EF-6831D1E0CF73}"/>
              </a:ext>
            </a:extLst>
          </p:cNvPr>
          <p:cNvSpPr txBox="1"/>
          <p:nvPr/>
        </p:nvSpPr>
        <p:spPr>
          <a:xfrm>
            <a:off x="6008740" y="472904"/>
            <a:ext cx="184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1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F3C37C9-1C4F-102E-A188-FC256317430A}"/>
              </a:ext>
            </a:extLst>
          </p:cNvPr>
          <p:cNvSpPr txBox="1"/>
          <p:nvPr/>
        </p:nvSpPr>
        <p:spPr>
          <a:xfrm>
            <a:off x="390847" y="1657080"/>
            <a:ext cx="607630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D6B1F89-586F-E800-11C7-460900152564}"/>
              </a:ext>
            </a:extLst>
          </p:cNvPr>
          <p:cNvSpPr txBox="1"/>
          <p:nvPr/>
        </p:nvSpPr>
        <p:spPr>
          <a:xfrm>
            <a:off x="390847" y="2429591"/>
            <a:ext cx="607630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3C3320E-95CB-6EBC-C342-582DD75C4473}"/>
              </a:ext>
            </a:extLst>
          </p:cNvPr>
          <p:cNvSpPr txBox="1"/>
          <p:nvPr/>
        </p:nvSpPr>
        <p:spPr>
          <a:xfrm>
            <a:off x="390847" y="3202101"/>
            <a:ext cx="607630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C8AA0D1-8220-B70E-771C-0E21B88AF0E1}"/>
              </a:ext>
            </a:extLst>
          </p:cNvPr>
          <p:cNvSpPr txBox="1"/>
          <p:nvPr/>
        </p:nvSpPr>
        <p:spPr>
          <a:xfrm>
            <a:off x="390847" y="3990377"/>
            <a:ext cx="6076306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F03A0A0-AA36-2820-F200-EA190873D6EF}"/>
              </a:ext>
            </a:extLst>
          </p:cNvPr>
          <p:cNvSpPr txBox="1"/>
          <p:nvPr/>
        </p:nvSpPr>
        <p:spPr>
          <a:xfrm>
            <a:off x="390847" y="5440805"/>
            <a:ext cx="607630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07FD1A2-058E-8142-36ED-C2A92FAD350F}"/>
              </a:ext>
            </a:extLst>
          </p:cNvPr>
          <p:cNvSpPr txBox="1"/>
          <p:nvPr/>
        </p:nvSpPr>
        <p:spPr>
          <a:xfrm>
            <a:off x="390847" y="6229081"/>
            <a:ext cx="607630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74F53585-8705-B221-9399-561E0B31E720}"/>
              </a:ext>
            </a:extLst>
          </p:cNvPr>
          <p:cNvSpPr txBox="1"/>
          <p:nvPr/>
        </p:nvSpPr>
        <p:spPr>
          <a:xfrm>
            <a:off x="390847" y="6985826"/>
            <a:ext cx="607630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58911F13-CE31-0D3F-99BB-88B89309F0A5}"/>
              </a:ext>
            </a:extLst>
          </p:cNvPr>
          <p:cNvSpPr txBox="1"/>
          <p:nvPr/>
        </p:nvSpPr>
        <p:spPr>
          <a:xfrm>
            <a:off x="390847" y="8310129"/>
            <a:ext cx="607630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2890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</TotalTime>
  <Words>153</Words>
  <Application>Microsoft Macintosh PowerPoint</Application>
  <PresentationFormat>ユーザー設定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UDPGothic</vt:lpstr>
      <vt:lpstr>Aptos</vt:lpstr>
      <vt:lpstr>Aptos Display</vt:lpstr>
      <vt:lpstr>Arial</vt:lpstr>
      <vt:lpstr>Office テーマ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比奈子 浅沼</dc:creator>
  <cp:keywords/>
  <dc:description/>
  <cp:lastModifiedBy>比奈子 浅沼</cp:lastModifiedBy>
  <cp:revision>11</cp:revision>
  <dcterms:created xsi:type="dcterms:W3CDTF">2024-11-17T07:33:51Z</dcterms:created>
  <dcterms:modified xsi:type="dcterms:W3CDTF">2025-01-05T01:15:52Z</dcterms:modified>
  <cp:category/>
</cp:coreProperties>
</file>