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</p:sldIdLst>
  <p:sldSz cx="6858000" cy="99075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06C4A"/>
    <a:srgbClr val="FDF5F2"/>
    <a:srgbClr val="FFEAD5"/>
    <a:srgbClr val="FA7D4B"/>
    <a:srgbClr val="EC9876"/>
    <a:srgbClr val="FAB480"/>
    <a:srgbClr val="FEA868"/>
    <a:srgbClr val="FFF9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E3FDE45-AF77-4B5C-9715-49D594BDF05E}" styleName="淡色スタイル 1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619"/>
    <p:restoredTop sz="94648"/>
  </p:normalViewPr>
  <p:slideViewPr>
    <p:cSldViewPr snapToGrid="0">
      <p:cViewPr>
        <p:scale>
          <a:sx n="95" d="100"/>
          <a:sy n="95" d="100"/>
        </p:scale>
        <p:origin x="2632" y="-2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451"/>
            <a:ext cx="5829300" cy="3449308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3778"/>
            <a:ext cx="5143500" cy="2392040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28AD6-3302-8F42-BD87-053BE59DD3BB}" type="datetimeFigureOut">
              <a:rPr kumimoji="1" lang="ja-JP" altLang="en-US" smtClean="0"/>
              <a:t>2024/12/21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5454-566A-5C45-8E1F-6D1C98A122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470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28AD6-3302-8F42-BD87-053BE59DD3BB}" type="datetimeFigureOut">
              <a:rPr kumimoji="1" lang="ja-JP" altLang="en-US" smtClean="0"/>
              <a:t>2024/12/21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5454-566A-5C45-8E1F-6D1C98A122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7818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87"/>
            <a:ext cx="1478756" cy="839622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87"/>
            <a:ext cx="4350544" cy="839622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28AD6-3302-8F42-BD87-053BE59DD3BB}" type="datetimeFigureOut">
              <a:rPr kumimoji="1" lang="ja-JP" altLang="en-US" smtClean="0"/>
              <a:t>2024/12/21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5454-566A-5C45-8E1F-6D1C98A122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0909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28AD6-3302-8F42-BD87-053BE59DD3BB}" type="datetimeFigureOut">
              <a:rPr kumimoji="1" lang="ja-JP" altLang="en-US" smtClean="0"/>
              <a:t>2024/12/21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5454-566A-5C45-8E1F-6D1C98A122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9108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70019"/>
            <a:ext cx="5915025" cy="4121281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30289"/>
            <a:ext cx="5915025" cy="2167284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28AD6-3302-8F42-BD87-053BE59DD3BB}" type="datetimeFigureOut">
              <a:rPr kumimoji="1" lang="ja-JP" altLang="en-US" smtClean="0"/>
              <a:t>2024/12/21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5454-566A-5C45-8E1F-6D1C98A122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0656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436"/>
            <a:ext cx="2914650" cy="628627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436"/>
            <a:ext cx="2914650" cy="628627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28AD6-3302-8F42-BD87-053BE59DD3BB}" type="datetimeFigureOut">
              <a:rPr kumimoji="1" lang="ja-JP" altLang="en-US" smtClean="0"/>
              <a:t>2024/12/21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5454-566A-5C45-8E1F-6D1C98A122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6411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90"/>
            <a:ext cx="5915025" cy="1915009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736"/>
            <a:ext cx="2901255" cy="1190286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9022"/>
            <a:ext cx="2901255" cy="532303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736"/>
            <a:ext cx="2915543" cy="1190286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9022"/>
            <a:ext cx="2915543" cy="532303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28AD6-3302-8F42-BD87-053BE59DD3BB}" type="datetimeFigureOut">
              <a:rPr kumimoji="1" lang="ja-JP" altLang="en-US" smtClean="0"/>
              <a:t>2024/12/21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5454-566A-5C45-8E1F-6D1C98A122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423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28AD6-3302-8F42-BD87-053BE59DD3BB}" type="datetimeFigureOut">
              <a:rPr kumimoji="1" lang="ja-JP" altLang="en-US" smtClean="0"/>
              <a:t>2024/12/21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5454-566A-5C45-8E1F-6D1C98A122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2124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28AD6-3302-8F42-BD87-053BE59DD3BB}" type="datetimeFigureOut">
              <a:rPr kumimoji="1" lang="ja-JP" altLang="en-US" smtClean="0"/>
              <a:t>2024/12/21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5454-566A-5C45-8E1F-6D1C98A122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4391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506"/>
            <a:ext cx="2211884" cy="231177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511"/>
            <a:ext cx="3471863" cy="704080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2276"/>
            <a:ext cx="2211884" cy="5506510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28AD6-3302-8F42-BD87-053BE59DD3BB}" type="datetimeFigureOut">
              <a:rPr kumimoji="1" lang="ja-JP" altLang="en-US" smtClean="0"/>
              <a:t>2024/12/21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5454-566A-5C45-8E1F-6D1C98A122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7768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506"/>
            <a:ext cx="2211884" cy="231177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511"/>
            <a:ext cx="3471863" cy="704080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2276"/>
            <a:ext cx="2211884" cy="5506510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28AD6-3302-8F42-BD87-053BE59DD3BB}" type="datetimeFigureOut">
              <a:rPr kumimoji="1" lang="ja-JP" altLang="en-US" smtClean="0"/>
              <a:t>2024/12/21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5454-566A-5C45-8E1F-6D1C98A122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1946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90"/>
            <a:ext cx="5915025" cy="19150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436"/>
            <a:ext cx="5915025" cy="62862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7" y="9182869"/>
            <a:ext cx="1543050" cy="5274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5128AD6-3302-8F42-BD87-053BE59DD3BB}" type="datetimeFigureOut">
              <a:rPr kumimoji="1" lang="ja-JP" altLang="en-US" smtClean="0"/>
              <a:t>2024/12/21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2869"/>
            <a:ext cx="2314575" cy="5274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2869"/>
            <a:ext cx="1543050" cy="5274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9A45454-566A-5C45-8E1F-6D1C98A122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72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18E8F474-C7E4-477B-7707-DC571FC61720}"/>
              </a:ext>
            </a:extLst>
          </p:cNvPr>
          <p:cNvSpPr txBox="1"/>
          <p:nvPr/>
        </p:nvSpPr>
        <p:spPr>
          <a:xfrm>
            <a:off x="363414" y="320344"/>
            <a:ext cx="3466905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00" b="1" spc="80">
                <a:solidFill>
                  <a:srgbClr val="FA7D4B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気分を楽にする１００のアイディア</a:t>
            </a: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0BCDB64C-3B46-CEC6-EF9A-114A3D693F8A}"/>
              </a:ext>
            </a:extLst>
          </p:cNvPr>
          <p:cNvSpPr txBox="1"/>
          <p:nvPr/>
        </p:nvSpPr>
        <p:spPr>
          <a:xfrm>
            <a:off x="379695" y="140615"/>
            <a:ext cx="162649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b="1" spc="50">
                <a:solidFill>
                  <a:srgbClr val="A06C4A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ワークシート</a:t>
            </a:r>
            <a:r>
              <a:rPr kumimoji="1" lang="en-US" altLang="ja-JP" sz="1000" b="1" spc="50" dirty="0">
                <a:solidFill>
                  <a:srgbClr val="A06C4A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 4</a:t>
            </a:r>
            <a:endParaRPr kumimoji="1" lang="ja-JP" altLang="en-US" sz="1000" b="1" spc="50">
              <a:solidFill>
                <a:srgbClr val="A06C4A"/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54659E7C-9740-9BE0-1E6B-2E22D2DAFA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9173490"/>
              </p:ext>
            </p:extLst>
          </p:nvPr>
        </p:nvGraphicFramePr>
        <p:xfrm>
          <a:off x="359375" y="655829"/>
          <a:ext cx="6146786" cy="9038000"/>
        </p:xfrm>
        <a:graphic>
          <a:graphicData uri="http://schemas.openxmlformats.org/drawingml/2006/table">
            <a:tbl>
              <a:tblPr bandRow="1">
                <a:tableStyleId>{5DA37D80-6434-44D0-A028-1B22A696006F}</a:tableStyleId>
              </a:tblPr>
              <a:tblGrid>
                <a:gridCol w="220808">
                  <a:extLst>
                    <a:ext uri="{9D8B030D-6E8A-4147-A177-3AD203B41FA5}">
                      <a16:colId xmlns:a16="http://schemas.microsoft.com/office/drawing/2014/main" val="1947417426"/>
                    </a:ext>
                  </a:extLst>
                </a:gridCol>
                <a:gridCol w="3006297">
                  <a:extLst>
                    <a:ext uri="{9D8B030D-6E8A-4147-A177-3AD203B41FA5}">
                      <a16:colId xmlns:a16="http://schemas.microsoft.com/office/drawing/2014/main" val="1025982697"/>
                    </a:ext>
                  </a:extLst>
                </a:gridCol>
                <a:gridCol w="294640">
                  <a:extLst>
                    <a:ext uri="{9D8B030D-6E8A-4147-A177-3AD203B41FA5}">
                      <a16:colId xmlns:a16="http://schemas.microsoft.com/office/drawing/2014/main" val="4278711825"/>
                    </a:ext>
                  </a:extLst>
                </a:gridCol>
                <a:gridCol w="2625041">
                  <a:extLst>
                    <a:ext uri="{9D8B030D-6E8A-4147-A177-3AD203B41FA5}">
                      <a16:colId xmlns:a16="http://schemas.microsoft.com/office/drawing/2014/main" val="1627300423"/>
                    </a:ext>
                  </a:extLst>
                </a:gridCol>
              </a:tblGrid>
              <a:tr h="18076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1</a:t>
                      </a:r>
                      <a:endParaRPr lang="en-US" altLang="ja-JP" sz="9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どこか一か所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(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　　　　　　　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)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を決めて整理する</a:t>
                      </a:r>
                      <a:endParaRPr lang="ja-JP" altLang="en-US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51</a:t>
                      </a:r>
                      <a:endParaRPr lang="en-US" altLang="ja-JP" sz="9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□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筋トレをする</a:t>
                      </a:r>
                      <a:endParaRPr lang="ja-JP" altLang="en-US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97378564"/>
                  </a:ext>
                </a:extLst>
              </a:tr>
              <a:tr h="18076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2</a:t>
                      </a:r>
                      <a:endParaRPr lang="en-US" altLang="ja-JP" sz="9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□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靴を揃える</a:t>
                      </a:r>
                      <a:endParaRPr lang="ja-JP" altLang="en-US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52</a:t>
                      </a:r>
                      <a:endParaRPr lang="en-US" altLang="ja-JP" sz="9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□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ストレッチをする</a:t>
                      </a:r>
                      <a:endParaRPr lang="ja-JP" altLang="en-US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6706379"/>
                  </a:ext>
                </a:extLst>
              </a:tr>
              <a:tr h="18076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3</a:t>
                      </a:r>
                      <a:endParaRPr lang="en-US" altLang="ja-JP" sz="9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□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棚の中の断捨離をする</a:t>
                      </a:r>
                      <a:endParaRPr lang="ja-JP" altLang="en-US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53</a:t>
                      </a:r>
                      <a:endParaRPr lang="en-US" altLang="ja-JP" sz="9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□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ジョギングをする</a:t>
                      </a:r>
                      <a:endParaRPr lang="ja-JP" altLang="en-US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06707374"/>
                  </a:ext>
                </a:extLst>
              </a:tr>
              <a:tr h="18076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4</a:t>
                      </a:r>
                      <a:endParaRPr lang="en-US" altLang="ja-JP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□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郵便物や手紙やはがきの整理をする</a:t>
                      </a:r>
                      <a:endParaRPr lang="ja-JP" altLang="en-US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54</a:t>
                      </a:r>
                      <a:endParaRPr lang="en-US" altLang="ja-JP" sz="9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□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散歩する</a:t>
                      </a:r>
                      <a:endParaRPr lang="ja-JP" altLang="en-US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83804807"/>
                  </a:ext>
                </a:extLst>
              </a:tr>
              <a:tr h="18076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5</a:t>
                      </a:r>
                      <a:endParaRPr lang="en-US" altLang="ja-JP" sz="9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□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床を拭く</a:t>
                      </a:r>
                      <a:endParaRPr lang="ja-JP" altLang="en-US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55</a:t>
                      </a:r>
                      <a:endParaRPr lang="en-US" altLang="ja-JP" sz="9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□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山登りをする</a:t>
                      </a:r>
                      <a:endParaRPr lang="ja-JP" altLang="en-US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64685418"/>
                  </a:ext>
                </a:extLst>
              </a:tr>
              <a:tr h="18076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6</a:t>
                      </a:r>
                      <a:endParaRPr lang="en-US" altLang="ja-JP" sz="9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□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水回りをきれいにする</a:t>
                      </a:r>
                      <a:endParaRPr lang="ja-JP" altLang="en-US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56</a:t>
                      </a:r>
                      <a:endParaRPr lang="en-US" altLang="ja-JP" sz="9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□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スポーツジムに行く</a:t>
                      </a:r>
                      <a:endParaRPr lang="ja-JP" altLang="en-US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35191924"/>
                  </a:ext>
                </a:extLst>
              </a:tr>
              <a:tr h="18076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7</a:t>
                      </a:r>
                      <a:endParaRPr lang="en-US" altLang="ja-JP" sz="9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□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部屋を片付ける</a:t>
                      </a:r>
                      <a:endParaRPr lang="ja-JP" altLang="en-US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57</a:t>
                      </a:r>
                      <a:endParaRPr lang="en-US" altLang="ja-JP" sz="9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□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スポーツをする</a:t>
                      </a:r>
                      <a:endParaRPr lang="ja-JP" altLang="en-US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8450048"/>
                  </a:ext>
                </a:extLst>
              </a:tr>
              <a:tr h="18076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8</a:t>
                      </a:r>
                      <a:endParaRPr lang="en-US" altLang="ja-JP" sz="9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□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家や部屋の模様替えをする</a:t>
                      </a:r>
                      <a:endParaRPr lang="ja-JP" altLang="en-US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58</a:t>
                      </a:r>
                      <a:endParaRPr lang="en-US" altLang="ja-JP" sz="9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□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自転車に乗る</a:t>
                      </a:r>
                      <a:endParaRPr lang="ja-JP" altLang="en-US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19982686"/>
                  </a:ext>
                </a:extLst>
              </a:tr>
              <a:tr h="18076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9</a:t>
                      </a:r>
                      <a:endParaRPr lang="en-US" altLang="ja-JP" sz="9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□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花を飾る</a:t>
                      </a:r>
                      <a:endParaRPr lang="ja-JP" altLang="en-US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59</a:t>
                      </a:r>
                      <a:endParaRPr lang="en-US" altLang="ja-JP" sz="9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□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以前訪れたお気に入りの場所の事を考える</a:t>
                      </a:r>
                      <a:endParaRPr lang="ja-JP" altLang="en-US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78931529"/>
                  </a:ext>
                </a:extLst>
              </a:tr>
              <a:tr h="18076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10</a:t>
                      </a:r>
                      <a:endParaRPr lang="en-US" altLang="ja-JP" sz="9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□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自分の車の内部を掃除する、洗車する</a:t>
                      </a:r>
                      <a:endParaRPr lang="ja-JP" altLang="en-US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60</a:t>
                      </a:r>
                      <a:endParaRPr lang="en-US" altLang="ja-JP" sz="9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□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旅行の予定を考える</a:t>
                      </a:r>
                      <a:endParaRPr lang="ja-JP" altLang="en-US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69220079"/>
                  </a:ext>
                </a:extLst>
              </a:tr>
              <a:tr h="18076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11</a:t>
                      </a:r>
                      <a:endParaRPr lang="en-US" altLang="ja-JP" sz="9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□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カフェやレストランでお茶や食事をする</a:t>
                      </a:r>
                      <a:endParaRPr lang="ja-JP" altLang="en-US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61</a:t>
                      </a:r>
                      <a:endParaRPr lang="en-US" altLang="ja-JP" sz="9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□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温泉など旅行に出かけてみる</a:t>
                      </a:r>
                      <a:endParaRPr lang="ja-JP" altLang="en-US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67488134"/>
                  </a:ext>
                </a:extLst>
              </a:tr>
              <a:tr h="18076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12</a:t>
                      </a:r>
                      <a:endParaRPr lang="en-US" altLang="ja-JP" sz="9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□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ケーキやクッキーなどのスイーツを作る</a:t>
                      </a:r>
                      <a:endParaRPr lang="ja-JP" altLang="en-US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62</a:t>
                      </a:r>
                      <a:endParaRPr lang="en-US" altLang="ja-JP" sz="9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□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近場に出かけてみる</a:t>
                      </a:r>
                      <a:endParaRPr lang="ja-JP" altLang="en-US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54455695"/>
                  </a:ext>
                </a:extLst>
              </a:tr>
              <a:tr h="18076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13</a:t>
                      </a:r>
                      <a:endParaRPr lang="en-US" altLang="ja-JP" sz="9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□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スイーツ以外の料理を作る</a:t>
                      </a:r>
                      <a:endParaRPr lang="ja-JP" altLang="en-US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63</a:t>
                      </a:r>
                      <a:endParaRPr lang="en-US" altLang="ja-JP" sz="9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□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空をみる</a:t>
                      </a:r>
                      <a:endParaRPr lang="ja-JP" altLang="en-US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18995174"/>
                  </a:ext>
                </a:extLst>
              </a:tr>
              <a:tr h="18076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14</a:t>
                      </a:r>
                      <a:endParaRPr lang="en-US" altLang="ja-JP" sz="9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□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料理をおもてなしする</a:t>
                      </a:r>
                      <a:endParaRPr lang="ja-JP" altLang="en-US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64</a:t>
                      </a:r>
                      <a:endParaRPr lang="en-US" altLang="ja-JP" sz="9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□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ドライブにいく</a:t>
                      </a:r>
                      <a:endParaRPr lang="ja-JP" altLang="en-US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86851798"/>
                  </a:ext>
                </a:extLst>
              </a:tr>
              <a:tr h="18076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15</a:t>
                      </a:r>
                      <a:endParaRPr lang="en-US" altLang="ja-JP" sz="9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□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好きな飲み物を飲む</a:t>
                      </a:r>
                      <a:endParaRPr lang="ja-JP" altLang="en-US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65</a:t>
                      </a:r>
                      <a:endParaRPr lang="en-US" altLang="ja-JP" sz="9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□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田舎・故郷へ出かける</a:t>
                      </a:r>
                      <a:endParaRPr lang="ja-JP" altLang="en-US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65416628"/>
                  </a:ext>
                </a:extLst>
              </a:tr>
              <a:tr h="18076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16</a:t>
                      </a:r>
                      <a:endParaRPr lang="en-US" altLang="ja-JP" sz="9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□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好きな食べ物を食べる</a:t>
                      </a:r>
                      <a:endParaRPr lang="ja-JP" altLang="en-US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66</a:t>
                      </a:r>
                      <a:endParaRPr lang="en-US" altLang="ja-JP" sz="9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□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近くの公園に行く</a:t>
                      </a:r>
                      <a:endParaRPr lang="ja-JP" altLang="en-US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51806175"/>
                  </a:ext>
                </a:extLst>
              </a:tr>
              <a:tr h="18076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17</a:t>
                      </a:r>
                      <a:endParaRPr lang="en-US" altLang="ja-JP" sz="9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□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普段行かない場所にお茶や食事に行く</a:t>
                      </a:r>
                      <a:endParaRPr lang="ja-JP" altLang="en-US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67</a:t>
                      </a:r>
                      <a:endParaRPr lang="en-US" altLang="ja-JP" sz="9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□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海や海岸へ行く</a:t>
                      </a:r>
                      <a:endParaRPr lang="ja-JP" altLang="en-US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97664099"/>
                  </a:ext>
                </a:extLst>
              </a:tr>
              <a:tr h="18076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18</a:t>
                      </a:r>
                      <a:endParaRPr lang="en-US" altLang="ja-JP" sz="9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□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バーベキューをする</a:t>
                      </a:r>
                      <a:endParaRPr lang="ja-JP" altLang="en-US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68</a:t>
                      </a:r>
                      <a:endParaRPr lang="en-US" altLang="ja-JP" sz="9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□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図書館に行く</a:t>
                      </a:r>
                      <a:endParaRPr lang="ja-JP" altLang="en-US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63568588"/>
                  </a:ext>
                </a:extLst>
              </a:tr>
              <a:tr h="18076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19</a:t>
                      </a:r>
                      <a:endParaRPr lang="en-US" altLang="ja-JP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□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心地いい毛布やタオルの感触に触れる</a:t>
                      </a:r>
                      <a:endParaRPr lang="ja-JP" altLang="en-US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69</a:t>
                      </a:r>
                      <a:endParaRPr lang="en-US" altLang="ja-JP" sz="9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□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美術館に行く</a:t>
                      </a:r>
                      <a:endParaRPr lang="ja-JP" altLang="en-US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6655930"/>
                  </a:ext>
                </a:extLst>
              </a:tr>
              <a:tr h="18076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20</a:t>
                      </a:r>
                      <a:endParaRPr lang="en-US" altLang="ja-JP" sz="9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□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寝る時間をかえる</a:t>
                      </a:r>
                      <a:endParaRPr lang="ja-JP" altLang="en-US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70</a:t>
                      </a:r>
                      <a:endParaRPr lang="en-US" altLang="ja-JP" sz="9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□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映画館に行く</a:t>
                      </a:r>
                      <a:endParaRPr lang="ja-JP" altLang="en-US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68417900"/>
                  </a:ext>
                </a:extLst>
              </a:tr>
              <a:tr h="18076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21</a:t>
                      </a:r>
                      <a:endParaRPr lang="en-US" altLang="ja-JP" sz="9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□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足湯をする</a:t>
                      </a:r>
                      <a:endParaRPr lang="ja-JP" altLang="en-US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71</a:t>
                      </a:r>
                      <a:endParaRPr lang="en-US" altLang="ja-JP" sz="9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□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スポーツイベントに出かける</a:t>
                      </a:r>
                      <a:endParaRPr lang="ja-JP" altLang="en-US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50011629"/>
                  </a:ext>
                </a:extLst>
              </a:tr>
              <a:tr h="18076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22</a:t>
                      </a:r>
                      <a:endParaRPr lang="en-US" altLang="ja-JP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□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お風呂につかる</a:t>
                      </a:r>
                      <a:endParaRPr lang="ja-JP" altLang="en-US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72</a:t>
                      </a:r>
                      <a:endParaRPr lang="en-US" altLang="ja-JP" sz="9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□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コンサートに行く</a:t>
                      </a:r>
                      <a:endParaRPr lang="ja-JP" altLang="en-US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36285073"/>
                  </a:ext>
                </a:extLst>
              </a:tr>
              <a:tr h="18076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23</a:t>
                      </a:r>
                      <a:endParaRPr lang="en-US" altLang="ja-JP" sz="9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□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入浴剤をいれてお風呂に入る</a:t>
                      </a:r>
                      <a:endParaRPr lang="ja-JP" altLang="en-US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73</a:t>
                      </a:r>
                      <a:endParaRPr lang="en-US" altLang="ja-JP" sz="9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□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カラオケに行く</a:t>
                      </a:r>
                      <a:endParaRPr lang="ja-JP" altLang="en-US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5709557"/>
                  </a:ext>
                </a:extLst>
              </a:tr>
              <a:tr h="18076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24</a:t>
                      </a:r>
                      <a:endParaRPr lang="en-US" altLang="ja-JP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□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自分でマッサージをする</a:t>
                      </a:r>
                      <a:endParaRPr lang="ja-JP" altLang="en-US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74</a:t>
                      </a:r>
                      <a:endParaRPr lang="en-US" altLang="ja-JP" sz="9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□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市場や道の駅に出かけてみる</a:t>
                      </a:r>
                      <a:endParaRPr lang="ja-JP" altLang="en-US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16391021"/>
                  </a:ext>
                </a:extLst>
              </a:tr>
              <a:tr h="18076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25</a:t>
                      </a:r>
                      <a:endParaRPr lang="en-US" altLang="ja-JP" sz="9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□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誰かにマッサージしてもらう</a:t>
                      </a:r>
                      <a:endParaRPr lang="ja-JP" altLang="en-US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75</a:t>
                      </a:r>
                      <a:endParaRPr lang="en-US" altLang="ja-JP" sz="9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□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ピクニックをする</a:t>
                      </a:r>
                      <a:endParaRPr lang="ja-JP" altLang="en-US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66313633"/>
                  </a:ext>
                </a:extLst>
              </a:tr>
              <a:tr h="18076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26</a:t>
                      </a:r>
                      <a:endParaRPr lang="en-US" altLang="ja-JP" sz="9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□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ゆっくり腹式呼吸する</a:t>
                      </a:r>
                      <a:endParaRPr lang="ja-JP" altLang="en-US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76</a:t>
                      </a:r>
                      <a:endParaRPr lang="en-US" altLang="ja-JP" sz="9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□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講演や演説を聞きに行く</a:t>
                      </a:r>
                      <a:endParaRPr lang="ja-JP" altLang="en-US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56548613"/>
                  </a:ext>
                </a:extLst>
              </a:tr>
              <a:tr h="18076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27</a:t>
                      </a:r>
                      <a:endParaRPr lang="en-US" altLang="ja-JP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□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瞑想をする</a:t>
                      </a:r>
                      <a:endParaRPr lang="ja-JP" altLang="en-US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77</a:t>
                      </a:r>
                      <a:endParaRPr lang="en-US" altLang="ja-JP" sz="9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□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推しのアイドルに会いに行く</a:t>
                      </a:r>
                      <a:endParaRPr lang="ja-JP" altLang="en-US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61987984"/>
                  </a:ext>
                </a:extLst>
              </a:tr>
              <a:tr h="18076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28</a:t>
                      </a:r>
                      <a:endParaRPr lang="en-US" altLang="ja-JP" sz="9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□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楽器を演奏する</a:t>
                      </a:r>
                      <a:endParaRPr lang="ja-JP" altLang="en-US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78</a:t>
                      </a:r>
                      <a:endParaRPr lang="en-US" altLang="ja-JP" sz="9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□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お祭りやイベントに行く</a:t>
                      </a:r>
                      <a:endParaRPr lang="ja-JP" altLang="en-US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04561514"/>
                  </a:ext>
                </a:extLst>
              </a:tr>
              <a:tr h="18076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29</a:t>
                      </a:r>
                      <a:endParaRPr lang="en-US" altLang="ja-JP" sz="9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□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好きな歌または昔好きだった音楽を聞く</a:t>
                      </a:r>
                      <a:endParaRPr lang="ja-JP" altLang="en-US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79</a:t>
                      </a:r>
                      <a:endParaRPr lang="en-US" altLang="ja-JP" sz="9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□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自然散策にでかける</a:t>
                      </a:r>
                      <a:endParaRPr lang="ja-JP" altLang="en-US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6424522"/>
                  </a:ext>
                </a:extLst>
              </a:tr>
              <a:tr h="18076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30</a:t>
                      </a:r>
                      <a:endParaRPr lang="en-US" altLang="ja-JP" sz="9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□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ミュージックをかけて踊る</a:t>
                      </a:r>
                      <a:endParaRPr lang="ja-JP" altLang="en-US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80</a:t>
                      </a:r>
                      <a:endParaRPr lang="en-US" altLang="ja-JP" sz="9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□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釣りへ行く</a:t>
                      </a:r>
                      <a:endParaRPr lang="ja-JP" altLang="en-US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60645411"/>
                  </a:ext>
                </a:extLst>
              </a:tr>
              <a:tr h="18076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31</a:t>
                      </a:r>
                      <a:endParaRPr lang="en-US" altLang="ja-JP" sz="9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□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作曲や編曲をする</a:t>
                      </a:r>
                      <a:endParaRPr lang="ja-JP" altLang="en-US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81</a:t>
                      </a:r>
                      <a:endParaRPr lang="en-US" altLang="ja-JP" sz="9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□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植物や花を買いに行く</a:t>
                      </a:r>
                      <a:endParaRPr lang="ja-JP" altLang="en-US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96305276"/>
                  </a:ext>
                </a:extLst>
              </a:tr>
              <a:tr h="18076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32</a:t>
                      </a:r>
                      <a:endParaRPr lang="en-US" altLang="ja-JP" sz="9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□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化粧をする</a:t>
                      </a:r>
                      <a:endParaRPr lang="ja-JP" altLang="en-US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82</a:t>
                      </a:r>
                      <a:endParaRPr lang="en-US" altLang="ja-JP" sz="9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□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動物園に行く</a:t>
                      </a:r>
                      <a:endParaRPr lang="ja-JP" altLang="en-US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22365539"/>
                  </a:ext>
                </a:extLst>
              </a:tr>
              <a:tr h="18076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33</a:t>
                      </a:r>
                      <a:endParaRPr lang="en-US" altLang="ja-JP" sz="9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□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ドレスアップをする</a:t>
                      </a:r>
                      <a:endParaRPr lang="ja-JP" altLang="en-US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83</a:t>
                      </a:r>
                      <a:endParaRPr lang="en-US" altLang="ja-JP" sz="9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□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バードウォッチングに出かける</a:t>
                      </a:r>
                      <a:endParaRPr lang="ja-JP" altLang="en-US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56958007"/>
                  </a:ext>
                </a:extLst>
              </a:tr>
              <a:tr h="18076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34</a:t>
                      </a:r>
                      <a:endParaRPr lang="en-US" altLang="ja-JP" sz="9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□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髪型を整える</a:t>
                      </a:r>
                      <a:endParaRPr lang="ja-JP" altLang="en-US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84</a:t>
                      </a:r>
                      <a:endParaRPr lang="en-US" altLang="ja-JP" sz="9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□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動物を見たり触れたりする</a:t>
                      </a:r>
                      <a:endParaRPr lang="ja-JP" altLang="en-US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45687018"/>
                  </a:ext>
                </a:extLst>
              </a:tr>
              <a:tr h="18076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35</a:t>
                      </a:r>
                      <a:endParaRPr lang="en-US" altLang="ja-JP" sz="9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□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美容室・理容室に行く</a:t>
                      </a:r>
                      <a:endParaRPr lang="ja-JP" altLang="en-US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85</a:t>
                      </a:r>
                      <a:endParaRPr lang="en-US" altLang="ja-JP" sz="9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□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ペットと遊ぶ</a:t>
                      </a:r>
                      <a:endParaRPr lang="ja-JP" altLang="en-US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07752179"/>
                  </a:ext>
                </a:extLst>
              </a:tr>
              <a:tr h="18076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36</a:t>
                      </a:r>
                      <a:endParaRPr lang="en-US" altLang="ja-JP" sz="9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□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エステに行く</a:t>
                      </a:r>
                      <a:endParaRPr lang="ja-JP" altLang="en-US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86</a:t>
                      </a:r>
                      <a:endParaRPr lang="en-US" altLang="ja-JP" sz="9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□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昆虫採集に出かける</a:t>
                      </a:r>
                      <a:endParaRPr lang="ja-JP" altLang="en-US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05765139"/>
                  </a:ext>
                </a:extLst>
              </a:tr>
              <a:tr h="18076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37</a:t>
                      </a:r>
                      <a:endParaRPr lang="en-US" altLang="ja-JP" sz="9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□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手紙やはがきを書く</a:t>
                      </a:r>
                      <a:endParaRPr lang="ja-JP" altLang="en-US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87</a:t>
                      </a:r>
                      <a:endParaRPr lang="en-US" altLang="ja-JP" sz="9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□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友人を誘って出かける</a:t>
                      </a:r>
                      <a:endParaRPr lang="ja-JP" altLang="en-US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01531085"/>
                  </a:ext>
                </a:extLst>
              </a:tr>
              <a:tr h="18076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38</a:t>
                      </a:r>
                      <a:endParaRPr lang="en-US" altLang="ja-JP" sz="9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□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好きな香りをかぐ</a:t>
                      </a:r>
                      <a:endParaRPr lang="ja-JP" altLang="en-US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88</a:t>
                      </a:r>
                      <a:endParaRPr lang="en-US" altLang="ja-JP" sz="9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□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友人に話しを聞いてもらう</a:t>
                      </a:r>
                      <a:endParaRPr lang="ja-JP" altLang="en-US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21764871"/>
                  </a:ext>
                </a:extLst>
              </a:tr>
              <a:tr h="18076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39</a:t>
                      </a:r>
                      <a:endParaRPr lang="en-US" altLang="ja-JP" sz="9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□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スクラップブックを作る</a:t>
                      </a:r>
                      <a:endParaRPr lang="ja-JP" altLang="en-US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89</a:t>
                      </a:r>
                      <a:endParaRPr lang="en-US" altLang="ja-JP" sz="9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□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子どもと鬼ごっこやゲームをする</a:t>
                      </a:r>
                      <a:endParaRPr lang="ja-JP" altLang="en-US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69776562"/>
                  </a:ext>
                </a:extLst>
              </a:tr>
              <a:tr h="18076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40</a:t>
                      </a:r>
                      <a:endParaRPr lang="en-US" altLang="ja-JP" sz="9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□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手芸をする</a:t>
                      </a:r>
                      <a:endParaRPr lang="ja-JP" altLang="en-US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90</a:t>
                      </a:r>
                      <a:endParaRPr lang="en-US" altLang="ja-JP" sz="9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□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誰かと話をする</a:t>
                      </a:r>
                      <a:endParaRPr lang="ja-JP" altLang="en-US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69386372"/>
                  </a:ext>
                </a:extLst>
              </a:tr>
              <a:tr h="18076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41</a:t>
                      </a:r>
                      <a:endParaRPr lang="en-US" altLang="ja-JP" sz="9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□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絵を描く</a:t>
                      </a:r>
                      <a:endParaRPr lang="ja-JP" altLang="en-US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91</a:t>
                      </a:r>
                      <a:endParaRPr lang="en-US" altLang="ja-JP" sz="9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□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家族を誘って出かける</a:t>
                      </a:r>
                      <a:endParaRPr lang="ja-JP" altLang="en-US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80419828"/>
                  </a:ext>
                </a:extLst>
              </a:tr>
              <a:tr h="18076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42</a:t>
                      </a:r>
                      <a:endParaRPr lang="en-US" altLang="ja-JP" sz="9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□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写真を撮る</a:t>
                      </a:r>
                      <a:endParaRPr lang="ja-JP" altLang="en-US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92</a:t>
                      </a:r>
                      <a:endParaRPr lang="en-US" altLang="ja-JP" sz="9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□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自分の欲しいものを買う</a:t>
                      </a:r>
                      <a:endParaRPr lang="ja-JP" altLang="en-US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28906146"/>
                  </a:ext>
                </a:extLst>
              </a:tr>
              <a:tr h="18076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43</a:t>
                      </a:r>
                      <a:endParaRPr lang="en-US" altLang="ja-JP" sz="9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□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前からやりたかった習い事の体験レッスンに行く</a:t>
                      </a:r>
                      <a:endParaRPr lang="ja-JP" altLang="en-US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93</a:t>
                      </a:r>
                      <a:endParaRPr lang="en-US" altLang="ja-JP" sz="9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□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やりたいことリストをつくる</a:t>
                      </a:r>
                      <a:endParaRPr lang="ja-JP" altLang="en-US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77603036"/>
                  </a:ext>
                </a:extLst>
              </a:tr>
              <a:tr h="18076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44</a:t>
                      </a:r>
                      <a:endParaRPr lang="en-US" altLang="ja-JP" sz="9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□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コミュニティーセンターや施設で何か教室を受講する</a:t>
                      </a:r>
                      <a:endParaRPr lang="ja-JP" altLang="en-US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94</a:t>
                      </a:r>
                      <a:endParaRPr lang="en-US" altLang="ja-JP" sz="9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□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起きた問題の改善案を書いてみる</a:t>
                      </a:r>
                      <a:endParaRPr lang="ja-JP" altLang="en-US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88836947"/>
                  </a:ext>
                </a:extLst>
              </a:tr>
              <a:tr h="18076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45</a:t>
                      </a:r>
                      <a:endParaRPr lang="en-US" altLang="ja-JP" sz="9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□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やりたいことについて勉強をする</a:t>
                      </a:r>
                      <a:endParaRPr lang="ja-JP" altLang="en-US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95</a:t>
                      </a:r>
                      <a:endParaRPr lang="en-US" altLang="ja-JP" sz="9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□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気になることを書き出してみる</a:t>
                      </a:r>
                      <a:endParaRPr lang="ja-JP" altLang="en-US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27984112"/>
                  </a:ext>
                </a:extLst>
              </a:tr>
              <a:tr h="18076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46</a:t>
                      </a:r>
                      <a:endParaRPr lang="en-US" altLang="ja-JP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□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興味のあること、やりたいことについて調べてみる</a:t>
                      </a:r>
                      <a:endParaRPr lang="ja-JP" altLang="en-US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96</a:t>
                      </a:r>
                      <a:endParaRPr lang="en-US" altLang="ja-JP" sz="9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□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自分の好きなところを書き出してみる</a:t>
                      </a:r>
                      <a:endParaRPr lang="ja-JP" altLang="en-US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91928970"/>
                  </a:ext>
                </a:extLst>
              </a:tr>
              <a:tr h="18076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47</a:t>
                      </a:r>
                      <a:endParaRPr lang="en-US" altLang="ja-JP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□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自分の学校や仕事について誰かに話をする</a:t>
                      </a:r>
                      <a:endParaRPr lang="ja-JP" altLang="en-US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97</a:t>
                      </a:r>
                      <a:endParaRPr lang="en-US" altLang="ja-JP" sz="9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□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日記をつけてみる</a:t>
                      </a:r>
                      <a:endParaRPr lang="ja-JP" altLang="en-US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47629669"/>
                  </a:ext>
                </a:extLst>
              </a:tr>
              <a:tr h="18076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48</a:t>
                      </a:r>
                      <a:endParaRPr lang="en-US" altLang="ja-JP" sz="9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□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学校や仕事場の集まりやパーティに出席する</a:t>
                      </a:r>
                      <a:endParaRPr lang="ja-JP" altLang="en-US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98</a:t>
                      </a:r>
                      <a:endParaRPr lang="en-US" altLang="ja-JP" sz="9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□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ウインドウショッピングする</a:t>
                      </a:r>
                      <a:endParaRPr lang="ja-JP" altLang="en-US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4054706"/>
                  </a:ext>
                </a:extLst>
              </a:tr>
              <a:tr h="18076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49</a:t>
                      </a:r>
                      <a:endParaRPr lang="en-US" altLang="ja-JP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□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企画や課題をやり終える</a:t>
                      </a:r>
                      <a:endParaRPr lang="ja-JP" altLang="en-US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99</a:t>
                      </a:r>
                      <a:endParaRPr lang="en-US" altLang="ja-JP" sz="9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□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ボランティアをする</a:t>
                      </a:r>
                      <a:endParaRPr lang="ja-JP" altLang="en-US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2796097"/>
                  </a:ext>
                </a:extLst>
              </a:tr>
              <a:tr h="18076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50</a:t>
                      </a:r>
                      <a:endParaRPr lang="en-US" altLang="ja-JP" sz="9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□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やることを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1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つやり終える</a:t>
                      </a:r>
                      <a:endParaRPr lang="ja-JP" altLang="en-US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100</a:t>
                      </a:r>
                      <a:endParaRPr lang="en-US" altLang="ja-JP" sz="9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□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 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好きな動画を見る</a:t>
                      </a:r>
                      <a:endParaRPr lang="ja-JP" altLang="en-US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4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014179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28904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117</TotalTime>
  <Words>821</Words>
  <Application>Microsoft Macintosh PowerPoint</Application>
  <PresentationFormat>ユーザー設定</PresentationFormat>
  <Paragraphs>202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BIZ UDPGothic</vt:lpstr>
      <vt:lpstr>Aptos</vt:lpstr>
      <vt:lpstr>Aptos Display</vt:lpstr>
      <vt:lpstr>Arial</vt:lpstr>
      <vt:lpstr>Office テーマ</vt:lpstr>
      <vt:lpstr>PowerPoint プレゼンテーション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比奈子 浅沼</dc:creator>
  <cp:keywords/>
  <dc:description/>
  <cp:lastModifiedBy>比奈子 浅沼</cp:lastModifiedBy>
  <cp:revision>10</cp:revision>
  <dcterms:created xsi:type="dcterms:W3CDTF">2024-11-17T07:33:51Z</dcterms:created>
  <dcterms:modified xsi:type="dcterms:W3CDTF">2024-12-21T04:57:29Z</dcterms:modified>
  <cp:category/>
</cp:coreProperties>
</file>