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7" r:id="rId3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A06C4A"/>
    <a:srgbClr val="FDF5F2"/>
    <a:srgbClr val="FFEAD5"/>
    <a:srgbClr val="FA7D4B"/>
    <a:srgbClr val="EC9876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9"/>
    <p:restoredTop sz="94648"/>
  </p:normalViewPr>
  <p:slideViewPr>
    <p:cSldViewPr snapToGrid="0">
      <p:cViewPr varScale="1">
        <p:scale>
          <a:sx n="81" d="100"/>
          <a:sy n="81" d="100"/>
        </p:scale>
        <p:origin x="3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41052-48CF-B205-0114-046E556CD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736683A-4A5C-B930-B8C8-103D7B01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7246881"/>
            <a:ext cx="6103737" cy="564144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B05B79D-A0E4-9ECA-6320-6B70B7FA539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8255874"/>
            <a:ext cx="6103737" cy="1266672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C75D18-0A7E-D4EB-9ADF-B1A8637B1A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pc="80" dirty="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E4800A-1243-DA92-6948-C23EF433D6C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63F5B8-9104-1A0D-30BE-A63436F434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5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5ADDB7-1502-1693-97E0-213578DBBC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970595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状況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F582E6-C7C4-1B08-147E-EE37C247B0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2626558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7EF7C1-9D91-23F5-0470-A85945155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3783165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自動思考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76BE64-F199-0370-CE84-22AD77B67C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5343919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適応的思考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3A9F10A-92C6-A1F7-0515-92CAF5FE2F8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6889668"/>
            <a:ext cx="164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気分の変化</a:t>
            </a:r>
            <a:r>
              <a:rPr kumimoji="1" lang="en-US" altLang="ja-JP" sz="14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(%)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C26E2F-2A89-16E2-D4D1-B0D2E6FAF69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208" y="7889439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工夫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4CB89F-840B-E54D-750E-753881F5B2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5309" y="989607"/>
            <a:ext cx="441745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場面を写真で切り取るように具体的に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566F388-4B21-C72D-6A31-84B688B38F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46394" y="2639992"/>
            <a:ext cx="6894231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一言で。最高にその気分を感じた時が</a:t>
            </a:r>
            <a:r>
              <a:rPr kumimoji="1" lang="en-US" altLang="ja-JP" sz="1150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</a:t>
            </a:r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％ならば何％？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5EE4EC6-F59B-539F-F206-4588E54DFD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34005" y="3819384"/>
            <a:ext cx="251395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その時に頭に浮かんだ考え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9915D08-310B-C128-FCA6-A9E26A1B8A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0452" y="5371629"/>
            <a:ext cx="3575842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自動思考に代わる柔軟な考え、バランス思考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A313C82-89AE-9CFB-AFDF-63214C98144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17506" y="6908467"/>
            <a:ext cx="186161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２の気分からの変化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2D53B1-255F-2F3E-97BC-1743BE50105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15107" y="7922879"/>
            <a:ext cx="2744187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今後工夫できること、やりたいこと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7E47253-4E17-8378-841A-7D56238AB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913511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F7C1214-95AE-FB0F-4868-60C5A9107A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2564779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E1DE9B3-77C8-5284-CC65-9FCC65EB0C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373216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7797AB9-4562-C3C5-76F5-84B835DCFD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5291263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106E7B-2A91-E109-DC00-AB2710D1F2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682495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EF1BD31-5193-02F1-E44E-A7604BAB38B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872" y="783864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588F2DB-876C-C8A4-4640-EAB7EE3F79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5701860"/>
            <a:ext cx="6103737" cy="108155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381F1EC-5419-107A-98A1-DC343B7BA1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4141075"/>
            <a:ext cx="6103737" cy="108155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E094BD-C6B1-BCFD-31AF-29F1EAECA6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974429"/>
            <a:ext cx="6103737" cy="693183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5ABF90E-C3A3-6B0F-31A4-C098D18635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1303280"/>
            <a:ext cx="6103737" cy="1200572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B27E42A-6292-52A9-0A18-1DC9993F65C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図 30" descr="食品, 時計 が含まれている画像&#10;&#10;自動的に生成された説明">
            <a:extLst>
              <a:ext uri="{FF2B5EF4-FFF2-40B4-BE49-F238E27FC236}">
                <a16:creationId xmlns:a16="http://schemas.microsoft.com/office/drawing/2014/main" id="{9D663676-DA1C-865A-95BB-40C0F951AA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947" y="7646276"/>
            <a:ext cx="1518783" cy="2037392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2265ED0-3271-D2F7-1F88-30EC3733C51D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F8079D0-8096-B1AA-E5B5-D0F184D45649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B46493B-E152-8084-AC82-0F1121B5FD5C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584C74-96D9-1538-1224-A57A43C00C48}"/>
              </a:ext>
            </a:extLst>
          </p:cNvPr>
          <p:cNvSpPr txBox="1"/>
          <p:nvPr/>
        </p:nvSpPr>
        <p:spPr>
          <a:xfrm>
            <a:off x="390847" y="1325995"/>
            <a:ext cx="607630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4E113B8-39D8-545E-E372-DDB3C3EF35AC}"/>
              </a:ext>
            </a:extLst>
          </p:cNvPr>
          <p:cNvSpPr txBox="1"/>
          <p:nvPr/>
        </p:nvSpPr>
        <p:spPr>
          <a:xfrm>
            <a:off x="390847" y="2997144"/>
            <a:ext cx="607630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87CB02-14C5-D588-95B1-919CA33E04EA}"/>
              </a:ext>
            </a:extLst>
          </p:cNvPr>
          <p:cNvSpPr txBox="1"/>
          <p:nvPr/>
        </p:nvSpPr>
        <p:spPr>
          <a:xfrm>
            <a:off x="390847" y="7316898"/>
            <a:ext cx="60763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1694669-C8FF-1B8D-840D-2FE8F6D0BFE5}"/>
              </a:ext>
            </a:extLst>
          </p:cNvPr>
          <p:cNvSpPr txBox="1"/>
          <p:nvPr/>
        </p:nvSpPr>
        <p:spPr>
          <a:xfrm>
            <a:off x="390847" y="4211087"/>
            <a:ext cx="6076306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099EE2D-E7CC-7404-D1E8-9F827D41AA0B}"/>
              </a:ext>
            </a:extLst>
          </p:cNvPr>
          <p:cNvSpPr txBox="1"/>
          <p:nvPr/>
        </p:nvSpPr>
        <p:spPr>
          <a:xfrm>
            <a:off x="390847" y="5771874"/>
            <a:ext cx="6076306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5F04EB9-6716-6263-23A5-7D6D325E4040}"/>
              </a:ext>
            </a:extLst>
          </p:cNvPr>
          <p:cNvSpPr txBox="1"/>
          <p:nvPr/>
        </p:nvSpPr>
        <p:spPr>
          <a:xfrm>
            <a:off x="390847" y="8310122"/>
            <a:ext cx="607630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765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9CB70-86EE-8D15-CFF0-A9F53CA18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271D8BE-BC37-B183-536B-471228B99F67}"/>
              </a:ext>
            </a:extLst>
          </p:cNvPr>
          <p:cNvSpPr/>
          <p:nvPr/>
        </p:nvSpPr>
        <p:spPr>
          <a:xfrm>
            <a:off x="390846" y="7246881"/>
            <a:ext cx="6103737" cy="564144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落ち込み</a:t>
            </a:r>
            <a:r>
              <a:rPr kumimoji="1" lang="en-US" altLang="ja-JP" sz="1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( 40% )</a:t>
            </a:r>
            <a:endParaRPr kumimoji="1" lang="ja-JP" altLang="en-US" sz="11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F648510-3297-C4A5-C57C-85FD71A9DC83}"/>
              </a:ext>
            </a:extLst>
          </p:cNvPr>
          <p:cNvSpPr/>
          <p:nvPr/>
        </p:nvSpPr>
        <p:spPr>
          <a:xfrm>
            <a:off x="390846" y="8255874"/>
            <a:ext cx="6103737" cy="1266672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同僚に手伝ってもらえるか聞く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B924863-B455-1F6D-FAC6-AA241786B767}"/>
              </a:ext>
            </a:extLst>
          </p:cNvPr>
          <p:cNvSpPr txBox="1"/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pc="80" dirty="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548E43-BE9A-370F-1A31-8B15F4C8F175}"/>
              </a:ext>
            </a:extLst>
          </p:cNvPr>
          <p:cNvSpPr txBox="1"/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889A82-5091-F503-D084-A813FAC8A87E}"/>
              </a:ext>
            </a:extLst>
          </p:cNvPr>
          <p:cNvSpPr txBox="1"/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5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658C2E-3582-FEEC-2B39-3CF24EEA7A16}"/>
              </a:ext>
            </a:extLst>
          </p:cNvPr>
          <p:cNvSpPr txBox="1"/>
          <p:nvPr/>
        </p:nvSpPr>
        <p:spPr>
          <a:xfrm>
            <a:off x="778208" y="970595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状況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56DE1E-9355-C874-99F3-08E24785BA35}"/>
              </a:ext>
            </a:extLst>
          </p:cNvPr>
          <p:cNvSpPr txBox="1"/>
          <p:nvPr/>
        </p:nvSpPr>
        <p:spPr>
          <a:xfrm>
            <a:off x="778208" y="2626558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2438C-0CE1-B659-5A3D-83C053E9AAF4}"/>
              </a:ext>
            </a:extLst>
          </p:cNvPr>
          <p:cNvSpPr txBox="1"/>
          <p:nvPr/>
        </p:nvSpPr>
        <p:spPr>
          <a:xfrm>
            <a:off x="778208" y="3783165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自動思考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4D6BF2-5FD5-C1E9-135E-A7A2AD21F411}"/>
              </a:ext>
            </a:extLst>
          </p:cNvPr>
          <p:cNvSpPr txBox="1"/>
          <p:nvPr/>
        </p:nvSpPr>
        <p:spPr>
          <a:xfrm>
            <a:off x="778208" y="5343919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適応的思考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91EAEC-11E0-5EC8-B86F-579B264605E8}"/>
              </a:ext>
            </a:extLst>
          </p:cNvPr>
          <p:cNvSpPr txBox="1"/>
          <p:nvPr/>
        </p:nvSpPr>
        <p:spPr>
          <a:xfrm>
            <a:off x="778208" y="6889668"/>
            <a:ext cx="1649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気分の変化</a:t>
            </a:r>
            <a:r>
              <a:rPr kumimoji="1" lang="en-US" altLang="ja-JP" sz="1400" b="1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(%)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57E864-B8E3-9324-5AF0-B896FBB466AC}"/>
              </a:ext>
            </a:extLst>
          </p:cNvPr>
          <p:cNvSpPr txBox="1"/>
          <p:nvPr/>
        </p:nvSpPr>
        <p:spPr>
          <a:xfrm>
            <a:off x="778208" y="7889439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工夫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3E02BA-93DF-B987-7CA1-CCB873F587FF}"/>
              </a:ext>
            </a:extLst>
          </p:cNvPr>
          <p:cNvSpPr txBox="1"/>
          <p:nvPr/>
        </p:nvSpPr>
        <p:spPr>
          <a:xfrm>
            <a:off x="1335309" y="989607"/>
            <a:ext cx="441745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場面を写真で切り取るように具体的に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3DC93F-ED99-5ABF-CA47-1A89D0C3A7C8}"/>
              </a:ext>
            </a:extLst>
          </p:cNvPr>
          <p:cNvSpPr txBox="1"/>
          <p:nvPr/>
        </p:nvSpPr>
        <p:spPr>
          <a:xfrm>
            <a:off x="1346394" y="2639992"/>
            <a:ext cx="6894231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一言で。最高にその気分を感じた時が</a:t>
            </a:r>
            <a:r>
              <a:rPr kumimoji="1" lang="en-US" altLang="ja-JP" sz="1150" spc="3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</a:t>
            </a:r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％ならば何％？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D0A9F-297F-38DB-272A-0DC94445210A}"/>
              </a:ext>
            </a:extLst>
          </p:cNvPr>
          <p:cNvSpPr txBox="1"/>
          <p:nvPr/>
        </p:nvSpPr>
        <p:spPr>
          <a:xfrm>
            <a:off x="1634005" y="3819384"/>
            <a:ext cx="251395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その時に頭に浮かんだ考え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C967DEE-36FE-CAD5-B662-61C6B5457DDE}"/>
              </a:ext>
            </a:extLst>
          </p:cNvPr>
          <p:cNvSpPr txBox="1"/>
          <p:nvPr/>
        </p:nvSpPr>
        <p:spPr>
          <a:xfrm>
            <a:off x="1800452" y="5371629"/>
            <a:ext cx="3575842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自動思考に代わる柔軟な考え、バランス思考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194843-B449-0CC6-314D-97499B5D9DC6}"/>
              </a:ext>
            </a:extLst>
          </p:cNvPr>
          <p:cNvSpPr txBox="1"/>
          <p:nvPr/>
        </p:nvSpPr>
        <p:spPr>
          <a:xfrm>
            <a:off x="2217506" y="6908467"/>
            <a:ext cx="1861616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２の気分からの変化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7A9B07-B237-C6FE-ADE3-9950A54077BA}"/>
              </a:ext>
            </a:extLst>
          </p:cNvPr>
          <p:cNvSpPr txBox="1"/>
          <p:nvPr/>
        </p:nvSpPr>
        <p:spPr>
          <a:xfrm>
            <a:off x="1315107" y="7922879"/>
            <a:ext cx="2744187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今後工夫できること、やりたいこと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F8B554-7A90-9A47-DB14-057CDE00D0DF}"/>
              </a:ext>
            </a:extLst>
          </p:cNvPr>
          <p:cNvSpPr txBox="1"/>
          <p:nvPr/>
        </p:nvSpPr>
        <p:spPr>
          <a:xfrm>
            <a:off x="446872" y="913511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D2F6334-4510-6DFE-51B4-D11E1A3D500B}"/>
              </a:ext>
            </a:extLst>
          </p:cNvPr>
          <p:cNvSpPr txBox="1"/>
          <p:nvPr/>
        </p:nvSpPr>
        <p:spPr>
          <a:xfrm>
            <a:off x="446872" y="2564779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48A167B-0C48-EE27-A39D-E8842AA511F6}"/>
              </a:ext>
            </a:extLst>
          </p:cNvPr>
          <p:cNvSpPr txBox="1"/>
          <p:nvPr/>
        </p:nvSpPr>
        <p:spPr>
          <a:xfrm>
            <a:off x="446872" y="373216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7F7A7E1-23D1-EF12-8AB1-F75F311A40A9}"/>
              </a:ext>
            </a:extLst>
          </p:cNvPr>
          <p:cNvSpPr txBox="1"/>
          <p:nvPr/>
        </p:nvSpPr>
        <p:spPr>
          <a:xfrm>
            <a:off x="446872" y="5291263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3318BF-48DC-17F5-2D99-999A7A718571}"/>
              </a:ext>
            </a:extLst>
          </p:cNvPr>
          <p:cNvSpPr txBox="1"/>
          <p:nvPr/>
        </p:nvSpPr>
        <p:spPr>
          <a:xfrm>
            <a:off x="446872" y="682495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5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3E37494-E9B8-D07E-46DF-7025FD6F1937}"/>
              </a:ext>
            </a:extLst>
          </p:cNvPr>
          <p:cNvSpPr txBox="1"/>
          <p:nvPr/>
        </p:nvSpPr>
        <p:spPr>
          <a:xfrm>
            <a:off x="446872" y="7838648"/>
            <a:ext cx="477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pc="30" dirty="0">
                <a:solidFill>
                  <a:srgbClr val="FAB480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endParaRPr kumimoji="1" lang="ja-JP" altLang="en-US" sz="2000" b="1" spc="30" dirty="0">
              <a:solidFill>
                <a:srgbClr val="FAB480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pic>
        <p:nvPicPr>
          <p:cNvPr id="25" name="図 24" descr="食品, 時計 が含まれている画像&#10;&#10;自動的に生成された説明">
            <a:extLst>
              <a:ext uri="{FF2B5EF4-FFF2-40B4-BE49-F238E27FC236}">
                <a16:creationId xmlns:a16="http://schemas.microsoft.com/office/drawing/2014/main" id="{14BF29DE-E8B5-00C0-1966-C929058AA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947" y="7646276"/>
            <a:ext cx="1518783" cy="2037392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3891062-1C5F-FCFD-E0B4-7590EA660954}"/>
              </a:ext>
            </a:extLst>
          </p:cNvPr>
          <p:cNvSpPr/>
          <p:nvPr/>
        </p:nvSpPr>
        <p:spPr>
          <a:xfrm>
            <a:off x="390846" y="5701860"/>
            <a:ext cx="6103737" cy="108155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頼まれた仕事は初めて担当した案件なので、予定通りに進まないのは当然だ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ABB61B8-C33D-3AC4-C4BF-0591C464495B}"/>
              </a:ext>
            </a:extLst>
          </p:cNvPr>
          <p:cNvSpPr/>
          <p:nvPr/>
        </p:nvSpPr>
        <p:spPr>
          <a:xfrm>
            <a:off x="390846" y="4141075"/>
            <a:ext cx="6103737" cy="1081556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こんなこともできない自分はダメだ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F1B9D5E-A980-FB2A-333B-0907C98941F6}"/>
              </a:ext>
            </a:extLst>
          </p:cNvPr>
          <p:cNvSpPr/>
          <p:nvPr/>
        </p:nvSpPr>
        <p:spPr>
          <a:xfrm>
            <a:off x="390846" y="2974429"/>
            <a:ext cx="6103737" cy="693183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落ち込み</a:t>
            </a:r>
            <a:r>
              <a:rPr kumimoji="1" lang="en-US" altLang="ja-JP" sz="1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( 90% )</a:t>
            </a:r>
            <a:endParaRPr kumimoji="1" lang="ja-JP" altLang="en-US" sz="11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ADF288A-D09F-4148-CE1E-FBA3C999036E}"/>
              </a:ext>
            </a:extLst>
          </p:cNvPr>
          <p:cNvSpPr/>
          <p:nvPr/>
        </p:nvSpPr>
        <p:spPr>
          <a:xfrm>
            <a:off x="390846" y="1303280"/>
            <a:ext cx="6103737" cy="1200572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先週頼まれた仕事が時間通りに進まないでいる時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26A6E8F5-E6C8-F91C-0B1D-5292EFCA5714}"/>
              </a:ext>
            </a:extLst>
          </p:cNvPr>
          <p:cNvCxnSpPr>
            <a:cxnSpLocks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D8E6A3-90CE-0A38-B6C4-C8A9D6DCD963}"/>
              </a:ext>
            </a:extLst>
          </p:cNvPr>
          <p:cNvSpPr txBox="1"/>
          <p:nvPr/>
        </p:nvSpPr>
        <p:spPr>
          <a:xfrm>
            <a:off x="1676841" y="450333"/>
            <a:ext cx="1306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記入例</a:t>
            </a:r>
            <a:endParaRPr kumimoji="1" lang="ja-JP" altLang="en-US" sz="1400" b="1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92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8631</TotalTime>
  <Words>222</Words>
  <Application>Microsoft Macintosh PowerPoint</Application>
  <PresentationFormat>ユーザー設定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23</cp:revision>
  <dcterms:created xsi:type="dcterms:W3CDTF">2024-11-17T07:33:51Z</dcterms:created>
  <dcterms:modified xsi:type="dcterms:W3CDTF">2025-01-05T01:17:51Z</dcterms:modified>
  <cp:category/>
</cp:coreProperties>
</file>