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8" r:id="rId2"/>
    <p:sldId id="293" r:id="rId3"/>
  </p:sldIdLst>
  <p:sldSz cx="6858000" cy="990758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AB480"/>
    <a:srgbClr val="FEA868"/>
    <a:srgbClr val="A06C4A"/>
    <a:srgbClr val="FDF5F2"/>
    <a:srgbClr val="FFEAD5"/>
    <a:srgbClr val="FA7D4B"/>
    <a:srgbClr val="EC9876"/>
    <a:srgbClr val="FFF9E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DA37D80-6434-44D0-A028-1B22A696006F}" styleName="淡色スタイル 3 - アクセント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72833802-FEF1-4C79-8D5D-14CF1EAF98D9}" styleName="淡色スタイル 2 - アクセント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9DCAF9ED-07DC-4A11-8D7F-57B35C25682E}" styleName="中間スタイル 1 - アクセント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606"/>
    <p:restoredTop sz="94648"/>
  </p:normalViewPr>
  <p:slideViewPr>
    <p:cSldViewPr snapToGrid="0">
      <p:cViewPr varScale="1">
        <p:scale>
          <a:sx n="81" d="100"/>
          <a:sy n="81" d="100"/>
        </p:scale>
        <p:origin x="2936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451"/>
            <a:ext cx="5829300" cy="3449308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3778"/>
            <a:ext cx="5143500" cy="2392040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28AD6-3302-8F42-BD87-053BE59DD3BB}" type="datetimeFigureOut">
              <a:rPr kumimoji="1" lang="ja-JP" altLang="en-US" smtClean="0"/>
              <a:t>2025/1/5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45454-566A-5C45-8E1F-6D1C98A122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84700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28AD6-3302-8F42-BD87-053BE59DD3BB}" type="datetimeFigureOut">
              <a:rPr kumimoji="1" lang="ja-JP" altLang="en-US" smtClean="0"/>
              <a:t>2025/1/5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45454-566A-5C45-8E1F-6D1C98A122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078185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87"/>
            <a:ext cx="1478756" cy="8396223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87"/>
            <a:ext cx="4350544" cy="8396223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28AD6-3302-8F42-BD87-053BE59DD3BB}" type="datetimeFigureOut">
              <a:rPr kumimoji="1" lang="ja-JP" altLang="en-US" smtClean="0"/>
              <a:t>2025/1/5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45454-566A-5C45-8E1F-6D1C98A122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809091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28AD6-3302-8F42-BD87-053BE59DD3BB}" type="datetimeFigureOut">
              <a:rPr kumimoji="1" lang="ja-JP" altLang="en-US" smtClean="0"/>
              <a:t>2025/1/5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45454-566A-5C45-8E1F-6D1C98A122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491082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70019"/>
            <a:ext cx="5915025" cy="4121281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30289"/>
            <a:ext cx="5915025" cy="2167284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82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82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28AD6-3302-8F42-BD87-053BE59DD3BB}" type="datetimeFigureOut">
              <a:rPr kumimoji="1" lang="ja-JP" altLang="en-US" smtClean="0"/>
              <a:t>2025/1/5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45454-566A-5C45-8E1F-6D1C98A122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206564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436"/>
            <a:ext cx="2914650" cy="628627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436"/>
            <a:ext cx="2914650" cy="628627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28AD6-3302-8F42-BD87-053BE59DD3BB}" type="datetimeFigureOut">
              <a:rPr kumimoji="1" lang="ja-JP" altLang="en-US" smtClean="0"/>
              <a:t>2025/1/5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45454-566A-5C45-8E1F-6D1C98A122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364118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90"/>
            <a:ext cx="5915025" cy="1915009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736"/>
            <a:ext cx="2901255" cy="1190286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9022"/>
            <a:ext cx="2901255" cy="532303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736"/>
            <a:ext cx="2915543" cy="1190286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9022"/>
            <a:ext cx="2915543" cy="532303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28AD6-3302-8F42-BD87-053BE59DD3BB}" type="datetimeFigureOut">
              <a:rPr kumimoji="1" lang="ja-JP" altLang="en-US" smtClean="0"/>
              <a:t>2025/1/5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45454-566A-5C45-8E1F-6D1C98A122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94238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28AD6-3302-8F42-BD87-053BE59DD3BB}" type="datetimeFigureOut">
              <a:rPr kumimoji="1" lang="ja-JP" altLang="en-US" smtClean="0"/>
              <a:t>2025/1/5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45454-566A-5C45-8E1F-6D1C98A122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421247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28AD6-3302-8F42-BD87-053BE59DD3BB}" type="datetimeFigureOut">
              <a:rPr kumimoji="1" lang="ja-JP" altLang="en-US" smtClean="0"/>
              <a:t>2025/1/5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45454-566A-5C45-8E1F-6D1C98A122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143915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506"/>
            <a:ext cx="2211884" cy="2311771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511"/>
            <a:ext cx="3471863" cy="704080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2276"/>
            <a:ext cx="2211884" cy="5506510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28AD6-3302-8F42-BD87-053BE59DD3BB}" type="datetimeFigureOut">
              <a:rPr kumimoji="1" lang="ja-JP" altLang="en-US" smtClean="0"/>
              <a:t>2025/1/5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45454-566A-5C45-8E1F-6D1C98A122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077685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506"/>
            <a:ext cx="2211884" cy="2311771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511"/>
            <a:ext cx="3471863" cy="7040809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2276"/>
            <a:ext cx="2211884" cy="5506510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28AD6-3302-8F42-BD87-053BE59DD3BB}" type="datetimeFigureOut">
              <a:rPr kumimoji="1" lang="ja-JP" altLang="en-US" smtClean="0"/>
              <a:t>2025/1/5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45454-566A-5C45-8E1F-6D1C98A122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319467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90"/>
            <a:ext cx="5915025" cy="191500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436"/>
            <a:ext cx="5915025" cy="628627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7" y="9182869"/>
            <a:ext cx="1543050" cy="5274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5128AD6-3302-8F42-BD87-053BE59DD3BB}" type="datetimeFigureOut">
              <a:rPr kumimoji="1" lang="ja-JP" altLang="en-US" smtClean="0"/>
              <a:t>2025/1/5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2869"/>
            <a:ext cx="2314575" cy="5274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2869"/>
            <a:ext cx="1543050" cy="5274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9A45454-566A-5C45-8E1F-6D1C98A122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1724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544B4E0-2463-F8E1-22D3-A5463B9E685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表 2">
            <a:extLst>
              <a:ext uri="{FF2B5EF4-FFF2-40B4-BE49-F238E27FC236}">
                <a16:creationId xmlns:a16="http://schemas.microsoft.com/office/drawing/2014/main" id="{E9044CCE-CEEE-BCBB-36CE-A6E3209B64C0}"/>
              </a:ext>
            </a:extLst>
          </p:cNvPr>
          <p:cNvGraphicFramePr>
            <a:graphicFrameLocks noGrp="1" noDrilldown="1" noMove="1" noResize="1"/>
          </p:cNvGraphicFramePr>
          <p:nvPr>
            <p:extLst>
              <p:ext uri="{D42A27DB-BD31-4B8C-83A1-F6EECF244321}">
                <p14:modId xmlns:p14="http://schemas.microsoft.com/office/powerpoint/2010/main" val="231752688"/>
              </p:ext>
            </p:extLst>
          </p:nvPr>
        </p:nvGraphicFramePr>
        <p:xfrm>
          <a:off x="327408" y="855330"/>
          <a:ext cx="6203184" cy="8611682"/>
        </p:xfrm>
        <a:graphic>
          <a:graphicData uri="http://schemas.openxmlformats.org/drawingml/2006/table">
            <a:tbl>
              <a:tblPr>
                <a:tableStyleId>{5DA37D80-6434-44D0-A028-1B22A696006F}</a:tableStyleId>
              </a:tblPr>
              <a:tblGrid>
                <a:gridCol w="2060950">
                  <a:extLst>
                    <a:ext uri="{9D8B030D-6E8A-4147-A177-3AD203B41FA5}">
                      <a16:colId xmlns:a16="http://schemas.microsoft.com/office/drawing/2014/main" val="4140972225"/>
                    </a:ext>
                  </a:extLst>
                </a:gridCol>
                <a:gridCol w="1399871">
                  <a:extLst>
                    <a:ext uri="{9D8B030D-6E8A-4147-A177-3AD203B41FA5}">
                      <a16:colId xmlns:a16="http://schemas.microsoft.com/office/drawing/2014/main" val="52000978"/>
                    </a:ext>
                  </a:extLst>
                </a:gridCol>
                <a:gridCol w="1432164">
                  <a:extLst>
                    <a:ext uri="{9D8B030D-6E8A-4147-A177-3AD203B41FA5}">
                      <a16:colId xmlns:a16="http://schemas.microsoft.com/office/drawing/2014/main" val="2847422021"/>
                    </a:ext>
                  </a:extLst>
                </a:gridCol>
                <a:gridCol w="1310199">
                  <a:extLst>
                    <a:ext uri="{9D8B030D-6E8A-4147-A177-3AD203B41FA5}">
                      <a16:colId xmlns:a16="http://schemas.microsoft.com/office/drawing/2014/main" val="1908043047"/>
                    </a:ext>
                  </a:extLst>
                </a:gridCol>
              </a:tblGrid>
              <a:tr h="1331184">
                <a:tc>
                  <a:txBody>
                    <a:bodyPr/>
                    <a:lstStyle/>
                    <a:p>
                      <a:endParaRPr kumimoji="1" lang="ja-JP" altLang="en-US" sz="1000">
                        <a:solidFill>
                          <a:schemeClr val="bg2">
                            <a:lumMod val="25000"/>
                          </a:schemeClr>
                        </a:solidFill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lnL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endParaRPr kumimoji="1" lang="ja-JP" altLang="en-US" sz="1000">
                        <a:solidFill>
                          <a:schemeClr val="tx1"/>
                        </a:solidFill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23070969"/>
                  </a:ext>
                </a:extLst>
              </a:tr>
              <a:tr h="1205336">
                <a:tc>
                  <a:txBody>
                    <a:bodyPr/>
                    <a:lstStyle/>
                    <a:p>
                      <a:endParaRPr kumimoji="1" lang="ja-JP" altLang="en-US" sz="1000">
                        <a:solidFill>
                          <a:schemeClr val="bg2">
                            <a:lumMod val="25000"/>
                          </a:schemeClr>
                        </a:solidFill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lnL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endParaRPr kumimoji="1" lang="ja-JP" altLang="en-US" sz="1000">
                        <a:solidFill>
                          <a:schemeClr val="tx1"/>
                        </a:solidFill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50035901"/>
                  </a:ext>
                </a:extLst>
              </a:tr>
              <a:tr h="1181229">
                <a:tc>
                  <a:txBody>
                    <a:bodyPr/>
                    <a:lstStyle/>
                    <a:p>
                      <a:endParaRPr kumimoji="1" lang="ja-JP" altLang="en-US" sz="1000">
                        <a:solidFill>
                          <a:schemeClr val="bg2">
                            <a:lumMod val="25000"/>
                          </a:schemeClr>
                        </a:solidFill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lnL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en-US" altLang="ja-JP" sz="1000" dirty="0">
                        <a:solidFill>
                          <a:schemeClr val="tx1"/>
                        </a:solidFill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>
                        <a:solidFill>
                          <a:schemeClr val="tx1"/>
                        </a:solidFill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>
                        <a:solidFill>
                          <a:schemeClr val="tx1"/>
                        </a:solidFill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41220100"/>
                  </a:ext>
                </a:extLst>
              </a:tr>
              <a:tr h="1410378">
                <a:tc>
                  <a:txBody>
                    <a:bodyPr/>
                    <a:lstStyle/>
                    <a:p>
                      <a:endParaRPr kumimoji="1" lang="ja-JP" altLang="en-US" sz="1000">
                        <a:solidFill>
                          <a:schemeClr val="bg2">
                            <a:lumMod val="25000"/>
                          </a:schemeClr>
                        </a:solidFill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lnL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>
                        <a:solidFill>
                          <a:schemeClr val="tx1"/>
                        </a:solidFill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>
                        <a:solidFill>
                          <a:schemeClr val="tx1"/>
                        </a:solidFill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>
                        <a:solidFill>
                          <a:schemeClr val="tx1"/>
                        </a:solidFill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85957078"/>
                  </a:ext>
                </a:extLst>
              </a:tr>
              <a:tr h="662799">
                <a:tc>
                  <a:txBody>
                    <a:bodyPr/>
                    <a:lstStyle/>
                    <a:p>
                      <a:endParaRPr kumimoji="1" lang="ja-JP" altLang="en-US" sz="1000">
                        <a:solidFill>
                          <a:schemeClr val="bg2">
                            <a:lumMod val="25000"/>
                          </a:schemeClr>
                        </a:solidFill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lnL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endParaRPr kumimoji="1" lang="ja-JP" altLang="en-US" sz="1000">
                        <a:solidFill>
                          <a:schemeClr val="tx1"/>
                        </a:solidFill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25154255"/>
                  </a:ext>
                </a:extLst>
              </a:tr>
              <a:tr h="1410378">
                <a:tc>
                  <a:txBody>
                    <a:bodyPr/>
                    <a:lstStyle/>
                    <a:p>
                      <a:endParaRPr kumimoji="1" lang="ja-JP" altLang="en-US" sz="1000">
                        <a:solidFill>
                          <a:schemeClr val="bg2">
                            <a:lumMod val="25000"/>
                          </a:schemeClr>
                        </a:solidFill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lnL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endParaRPr kumimoji="1" lang="ja-JP" altLang="en-US" sz="1000">
                        <a:solidFill>
                          <a:schemeClr val="tx1"/>
                        </a:solidFill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07541826"/>
                  </a:ext>
                </a:extLst>
              </a:tr>
              <a:tr h="295514">
                <a:tc gridSpan="4">
                  <a:txBody>
                    <a:bodyPr/>
                    <a:lstStyle/>
                    <a:p>
                      <a:endParaRPr kumimoji="1" lang="ja-JP" altLang="en-US" sz="1000">
                        <a:solidFill>
                          <a:schemeClr val="tx1"/>
                        </a:solidFill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lnL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85605812"/>
                  </a:ext>
                </a:extLst>
              </a:tr>
              <a:tr h="1114864">
                <a:tc>
                  <a:txBody>
                    <a:bodyPr/>
                    <a:lstStyle/>
                    <a:p>
                      <a:endParaRPr kumimoji="1" lang="ja-JP" altLang="en-US" sz="1000">
                        <a:solidFill>
                          <a:schemeClr val="bg2">
                            <a:lumMod val="25000"/>
                          </a:schemeClr>
                        </a:solidFill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lnL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endParaRPr kumimoji="1" lang="ja-JP" altLang="en-US" sz="1000">
                        <a:solidFill>
                          <a:schemeClr val="tx1"/>
                        </a:solidFill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51448581"/>
                  </a:ext>
                </a:extLst>
              </a:tr>
            </a:tbl>
          </a:graphicData>
        </a:graphic>
      </p:graphicFrame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4FEDDD4D-A8C9-F248-1FA8-53DAA90FE066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363414" y="429232"/>
            <a:ext cx="346690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b="1" spc="80">
                <a:solidFill>
                  <a:srgbClr val="FA7D4B"/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問題を解決するワークシート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5D5983FD-936B-7394-6237-52AF41D8E570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3568045" y="483104"/>
            <a:ext cx="29265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kumimoji="1" lang="ja-JP" altLang="en-US" sz="1200" spc="100">
                <a:solidFill>
                  <a:schemeClr val="bg2">
                    <a:lumMod val="25000"/>
                  </a:schemeClr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　年　　</a:t>
            </a:r>
            <a:r>
              <a:rPr kumimoji="1" lang="en-US" altLang="ja-JP" sz="1200" spc="100" dirty="0">
                <a:solidFill>
                  <a:schemeClr val="bg2">
                    <a:lumMod val="25000"/>
                  </a:schemeClr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  </a:t>
            </a:r>
            <a:r>
              <a:rPr kumimoji="1" lang="ja-JP" altLang="en-US" sz="1200" spc="100">
                <a:solidFill>
                  <a:schemeClr val="bg2">
                    <a:lumMod val="25000"/>
                  </a:schemeClr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月　</a:t>
            </a:r>
            <a:r>
              <a:rPr kumimoji="1" lang="en-US" altLang="ja-JP" sz="1200" spc="100" dirty="0">
                <a:solidFill>
                  <a:schemeClr val="bg2">
                    <a:lumMod val="25000"/>
                  </a:schemeClr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  </a:t>
            </a:r>
            <a:r>
              <a:rPr kumimoji="1" lang="ja-JP" altLang="en-US" sz="1200" spc="100">
                <a:solidFill>
                  <a:schemeClr val="bg2">
                    <a:lumMod val="25000"/>
                  </a:schemeClr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　日　</a:t>
            </a:r>
          </a:p>
        </p:txBody>
      </p: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C6DCDACA-7068-9022-D1EF-32362D387098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390846" y="221795"/>
            <a:ext cx="162649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100" b="1" spc="50">
                <a:solidFill>
                  <a:srgbClr val="A06C4A"/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ワークシート</a:t>
            </a:r>
            <a:r>
              <a:rPr kumimoji="1" lang="en-US" altLang="ja-JP" sz="1100" b="1" spc="50" dirty="0">
                <a:solidFill>
                  <a:srgbClr val="A06C4A"/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 7</a:t>
            </a:r>
            <a:endParaRPr kumimoji="1" lang="ja-JP" altLang="en-US" sz="1100" b="1" spc="50">
              <a:solidFill>
                <a:srgbClr val="A06C4A"/>
              </a:solidFill>
              <a:latin typeface="BIZ UDPGothic" panose="020B0400000000000000" pitchFamily="34" charset="-128"/>
              <a:ea typeface="BIZ UDPGothic" panose="020B0400000000000000" pitchFamily="34" charset="-128"/>
            </a:endParaRPr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E51C874E-9BB6-ADA2-BB12-C1325948103C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367420" y="1122902"/>
            <a:ext cx="195448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100" b="1" spc="30" dirty="0">
                <a:solidFill>
                  <a:schemeClr val="bg2">
                    <a:lumMod val="25000"/>
                  </a:schemeClr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1. </a:t>
            </a:r>
            <a:r>
              <a:rPr kumimoji="1" lang="ja-JP" altLang="en-US" sz="1100" b="1" spc="30">
                <a:solidFill>
                  <a:schemeClr val="bg2">
                    <a:lumMod val="25000"/>
                  </a:schemeClr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問題の明確化</a:t>
            </a:r>
            <a:endParaRPr kumimoji="1" lang="ja-JP" altLang="en-US" sz="1100" b="1" spc="30" dirty="0">
              <a:solidFill>
                <a:schemeClr val="bg2">
                  <a:lumMod val="25000"/>
                </a:schemeClr>
              </a:solidFill>
              <a:latin typeface="BIZ UDPGothic" panose="020B0400000000000000" pitchFamily="34" charset="-128"/>
              <a:ea typeface="BIZ UDPGothic" panose="020B0400000000000000" pitchFamily="34" charset="-128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B28BAEB9-A67F-6A6C-5F28-72FA3901C055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378009" y="2404513"/>
            <a:ext cx="196507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100" b="1" spc="30" dirty="0">
                <a:solidFill>
                  <a:schemeClr val="bg2">
                    <a:lumMod val="25000"/>
                  </a:schemeClr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2. </a:t>
            </a:r>
            <a:r>
              <a:rPr kumimoji="1" lang="ja-JP" altLang="en-US" sz="1100" b="1" spc="30">
                <a:solidFill>
                  <a:schemeClr val="bg2">
                    <a:lumMod val="25000"/>
                  </a:schemeClr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取り組む問題を決める</a:t>
            </a:r>
            <a:endParaRPr kumimoji="1" lang="ja-JP" altLang="en-US" sz="1100" b="1" spc="30" dirty="0">
              <a:solidFill>
                <a:schemeClr val="bg2">
                  <a:lumMod val="25000"/>
                </a:schemeClr>
              </a:solidFill>
              <a:latin typeface="BIZ UDPGothic" panose="020B0400000000000000" pitchFamily="34" charset="-128"/>
              <a:ea typeface="BIZ UDPGothic" panose="020B0400000000000000" pitchFamily="34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4AEB082A-506D-B163-88C6-44A0FA51EA05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378009" y="3625554"/>
            <a:ext cx="195448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100" b="1" spc="30" dirty="0">
                <a:solidFill>
                  <a:schemeClr val="bg2">
                    <a:lumMod val="25000"/>
                  </a:schemeClr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3. </a:t>
            </a:r>
            <a:r>
              <a:rPr kumimoji="1" lang="ja-JP" altLang="en-US" sz="1100" b="1" spc="30">
                <a:solidFill>
                  <a:schemeClr val="bg2">
                    <a:lumMod val="25000"/>
                  </a:schemeClr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解決策を考え出す</a:t>
            </a:r>
            <a:endParaRPr kumimoji="1" lang="ja-JP" altLang="en-US" sz="1100" b="1" spc="30" dirty="0">
              <a:solidFill>
                <a:schemeClr val="bg2">
                  <a:lumMod val="25000"/>
                </a:schemeClr>
              </a:solidFill>
              <a:latin typeface="BIZ UDPGothic" panose="020B0400000000000000" pitchFamily="34" charset="-128"/>
              <a:ea typeface="BIZ UDPGothic" panose="020B0400000000000000" pitchFamily="34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D3687978-A2BC-3AF3-26FD-2C4CDD5ED7CB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378009" y="4723394"/>
            <a:ext cx="214026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100" b="1" spc="30" dirty="0">
                <a:solidFill>
                  <a:schemeClr val="bg2">
                    <a:lumMod val="25000"/>
                  </a:schemeClr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4. </a:t>
            </a:r>
            <a:r>
              <a:rPr kumimoji="1" lang="ja-JP" altLang="en-US" sz="1100" b="1" spc="30">
                <a:solidFill>
                  <a:schemeClr val="bg2">
                    <a:lumMod val="25000"/>
                  </a:schemeClr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解決策の長所と短所</a:t>
            </a:r>
            <a:endParaRPr kumimoji="1" lang="ja-JP" altLang="en-US" sz="1100" b="1" spc="30" dirty="0">
              <a:solidFill>
                <a:schemeClr val="bg2">
                  <a:lumMod val="25000"/>
                </a:schemeClr>
              </a:solidFill>
              <a:latin typeface="BIZ UDPGothic" panose="020B0400000000000000" pitchFamily="34" charset="-128"/>
              <a:ea typeface="BIZ UDPGothic" panose="020B0400000000000000" pitchFamily="34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B1173E1F-3CB9-0CF7-F93C-7FB21481C02C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378009" y="6059341"/>
            <a:ext cx="246690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100" b="1" spc="30" dirty="0">
                <a:solidFill>
                  <a:schemeClr val="bg2">
                    <a:lumMod val="25000"/>
                  </a:schemeClr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5. </a:t>
            </a:r>
            <a:r>
              <a:rPr kumimoji="1" lang="ja-JP" altLang="en-US" sz="1100" b="1" spc="30">
                <a:solidFill>
                  <a:schemeClr val="bg2">
                    <a:lumMod val="25000"/>
                  </a:schemeClr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解決策を決める</a:t>
            </a:r>
            <a:endParaRPr kumimoji="1" lang="ja-JP" altLang="en-US" sz="1100" b="1" spc="30" dirty="0">
              <a:solidFill>
                <a:schemeClr val="bg2">
                  <a:lumMod val="25000"/>
                </a:schemeClr>
              </a:solidFill>
              <a:latin typeface="BIZ UDPGothic" panose="020B0400000000000000" pitchFamily="34" charset="-128"/>
              <a:ea typeface="BIZ UDPGothic" panose="020B0400000000000000" pitchFamily="34" charset="-128"/>
            </a:endParaRP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EEB6A797-624F-C390-7276-5EE485411721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377482" y="6712910"/>
            <a:ext cx="328108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100" b="1" spc="30" dirty="0">
                <a:solidFill>
                  <a:schemeClr val="bg2">
                    <a:lumMod val="25000"/>
                  </a:schemeClr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6. </a:t>
            </a:r>
            <a:r>
              <a:rPr kumimoji="1" lang="ja-JP" altLang="en-US" sz="1100" b="1" spc="30">
                <a:solidFill>
                  <a:schemeClr val="bg2">
                    <a:lumMod val="25000"/>
                  </a:schemeClr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行動計画を立てる</a:t>
            </a:r>
            <a:endParaRPr kumimoji="1" lang="ja-JP" altLang="en-US" sz="1100" b="1" spc="30" dirty="0">
              <a:solidFill>
                <a:schemeClr val="bg2">
                  <a:lumMod val="25000"/>
                </a:schemeClr>
              </a:solidFill>
              <a:latin typeface="BIZ UDPGothic" panose="020B0400000000000000" pitchFamily="34" charset="-128"/>
              <a:ea typeface="BIZ UDPGothic" panose="020B0400000000000000" pitchFamily="34" charset="-128"/>
            </a:endParaRP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D1E836B5-AEE4-DBFA-5E82-BD657E85D3B9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367420" y="1392191"/>
            <a:ext cx="1965071" cy="4385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300"/>
              </a:spcBef>
            </a:pPr>
            <a:r>
              <a:rPr kumimoji="1" lang="ja-JP" altLang="en-US" sz="1000" spc="30">
                <a:solidFill>
                  <a:schemeClr val="bg2">
                    <a:lumMod val="25000"/>
                  </a:schemeClr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困っている問題や抱えている</a:t>
            </a:r>
            <a:endParaRPr kumimoji="1" lang="en-US" altLang="ja-JP" sz="1000" spc="30" dirty="0">
              <a:solidFill>
                <a:schemeClr val="bg2">
                  <a:lumMod val="25000"/>
                </a:schemeClr>
              </a:solidFill>
              <a:latin typeface="BIZ UDPGothic" panose="020B0400000000000000" pitchFamily="34" charset="-128"/>
              <a:ea typeface="BIZ UDPGothic" panose="020B0400000000000000" pitchFamily="34" charset="-128"/>
            </a:endParaRPr>
          </a:p>
          <a:p>
            <a:pPr>
              <a:spcBef>
                <a:spcPts val="300"/>
              </a:spcBef>
            </a:pPr>
            <a:r>
              <a:rPr kumimoji="1" lang="ja-JP" altLang="en-US" sz="1000" spc="30">
                <a:solidFill>
                  <a:schemeClr val="bg2">
                    <a:lumMod val="25000"/>
                  </a:schemeClr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問題を書き出してみましょう</a:t>
            </a:r>
            <a:endParaRPr kumimoji="1" lang="ja-JP" altLang="en-US" sz="1000" spc="30" dirty="0">
              <a:solidFill>
                <a:schemeClr val="bg2">
                  <a:lumMod val="25000"/>
                </a:schemeClr>
              </a:solidFill>
              <a:latin typeface="BIZ UDPGothic" panose="020B0400000000000000" pitchFamily="34" charset="-128"/>
              <a:ea typeface="BIZ UDPGothic" panose="020B0400000000000000" pitchFamily="34" charset="-128"/>
            </a:endParaRP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AC22299B-25F9-3892-CFE2-A712ABAB6B80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367420" y="2661962"/>
            <a:ext cx="1965071" cy="4385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300"/>
              </a:spcBef>
            </a:pPr>
            <a:r>
              <a:rPr kumimoji="1" lang="ja-JP" altLang="en-US" sz="1000" spc="30">
                <a:solidFill>
                  <a:schemeClr val="bg2">
                    <a:lumMod val="25000"/>
                  </a:schemeClr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結果をどうしたいでしょうか</a:t>
            </a:r>
            <a:endParaRPr kumimoji="1" lang="en-US" altLang="ja-JP" sz="1000" spc="30" dirty="0">
              <a:solidFill>
                <a:schemeClr val="bg2">
                  <a:lumMod val="25000"/>
                </a:schemeClr>
              </a:solidFill>
              <a:latin typeface="BIZ UDPGothic" panose="020B0400000000000000" pitchFamily="34" charset="-128"/>
              <a:ea typeface="BIZ UDPGothic" panose="020B0400000000000000" pitchFamily="34" charset="-128"/>
            </a:endParaRPr>
          </a:p>
          <a:p>
            <a:pPr>
              <a:spcBef>
                <a:spcPts val="300"/>
              </a:spcBef>
            </a:pPr>
            <a:r>
              <a:rPr kumimoji="1" lang="ja-JP" altLang="en-US" sz="1000" spc="30">
                <a:solidFill>
                  <a:schemeClr val="bg2">
                    <a:lumMod val="25000"/>
                  </a:schemeClr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目標を設定しましょう</a:t>
            </a:r>
            <a:endParaRPr kumimoji="1" lang="ja-JP" altLang="en-US" sz="1000" spc="30" dirty="0">
              <a:solidFill>
                <a:schemeClr val="bg2">
                  <a:lumMod val="25000"/>
                </a:schemeClr>
              </a:solidFill>
              <a:latin typeface="BIZ UDPGothic" panose="020B0400000000000000" pitchFamily="34" charset="-128"/>
              <a:ea typeface="BIZ UDPGothic" panose="020B0400000000000000" pitchFamily="34" charset="-128"/>
            </a:endParaRPr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21111754-4C7A-F0FD-7D2C-EAE1EDA68956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367420" y="3862436"/>
            <a:ext cx="1965071" cy="4385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300"/>
              </a:spcBef>
            </a:pPr>
            <a:r>
              <a:rPr kumimoji="1" lang="ja-JP" altLang="en-US" sz="1000" spc="30">
                <a:solidFill>
                  <a:schemeClr val="bg2">
                    <a:lumMod val="25000"/>
                  </a:schemeClr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思いついたことを何でも</a:t>
            </a:r>
            <a:endParaRPr kumimoji="1" lang="en-US" altLang="ja-JP" sz="1000" spc="30" dirty="0">
              <a:solidFill>
                <a:schemeClr val="bg2">
                  <a:lumMod val="25000"/>
                </a:schemeClr>
              </a:solidFill>
              <a:latin typeface="BIZ UDPGothic" panose="020B0400000000000000" pitchFamily="34" charset="-128"/>
              <a:ea typeface="BIZ UDPGothic" panose="020B0400000000000000" pitchFamily="34" charset="-128"/>
            </a:endParaRPr>
          </a:p>
          <a:p>
            <a:pPr>
              <a:spcBef>
                <a:spcPts val="300"/>
              </a:spcBef>
            </a:pPr>
            <a:r>
              <a:rPr kumimoji="1" lang="ja-JP" altLang="en-US" sz="1000" spc="30">
                <a:solidFill>
                  <a:schemeClr val="bg2">
                    <a:lumMod val="25000"/>
                  </a:schemeClr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書き出してみましょう</a:t>
            </a:r>
            <a:endParaRPr kumimoji="1" lang="ja-JP" altLang="en-US" sz="1000" spc="30" dirty="0">
              <a:solidFill>
                <a:schemeClr val="bg2">
                  <a:lumMod val="25000"/>
                </a:schemeClr>
              </a:solidFill>
              <a:latin typeface="BIZ UDPGothic" panose="020B0400000000000000" pitchFamily="34" charset="-128"/>
              <a:ea typeface="BIZ UDPGothic" panose="020B0400000000000000" pitchFamily="34" charset="-128"/>
            </a:endParaRPr>
          </a:p>
        </p:txBody>
      </p:sp>
      <p:sp>
        <p:nvSpPr>
          <p:cNvPr id="33" name="テキスト ボックス 32">
            <a:extLst>
              <a:ext uri="{FF2B5EF4-FFF2-40B4-BE49-F238E27FC236}">
                <a16:creationId xmlns:a16="http://schemas.microsoft.com/office/drawing/2014/main" id="{DEE41FF2-1195-A3D3-F7E0-4E4002FD1B45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367420" y="4984266"/>
            <a:ext cx="2233983" cy="8233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300"/>
              </a:spcBef>
            </a:pPr>
            <a:r>
              <a:rPr kumimoji="1" lang="ja-JP" altLang="en-US" sz="1000" spc="30">
                <a:solidFill>
                  <a:schemeClr val="bg2">
                    <a:lumMod val="25000"/>
                  </a:schemeClr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・その解決策で、問題は</a:t>
            </a:r>
            <a:endParaRPr kumimoji="1" lang="en-US" altLang="ja-JP" sz="1000" spc="30" dirty="0">
              <a:solidFill>
                <a:schemeClr val="bg2">
                  <a:lumMod val="25000"/>
                </a:schemeClr>
              </a:solidFill>
              <a:latin typeface="BIZ UDPGothic" panose="020B0400000000000000" pitchFamily="34" charset="-128"/>
              <a:ea typeface="BIZ UDPGothic" panose="020B0400000000000000" pitchFamily="34" charset="-128"/>
            </a:endParaRPr>
          </a:p>
          <a:p>
            <a:pPr>
              <a:spcBef>
                <a:spcPts val="300"/>
              </a:spcBef>
            </a:pPr>
            <a:r>
              <a:rPr kumimoji="1" lang="ja-JP" altLang="en-US" sz="1000" spc="30">
                <a:solidFill>
                  <a:schemeClr val="bg2">
                    <a:lumMod val="25000"/>
                  </a:schemeClr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どの程度解決しそうでしょうか</a:t>
            </a:r>
          </a:p>
          <a:p>
            <a:pPr>
              <a:spcBef>
                <a:spcPts val="300"/>
              </a:spcBef>
            </a:pPr>
            <a:r>
              <a:rPr kumimoji="1" lang="ja-JP" altLang="en-US" sz="1000" spc="30">
                <a:solidFill>
                  <a:schemeClr val="bg2">
                    <a:lumMod val="25000"/>
                  </a:schemeClr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・どのくらい実行可能でしょうか</a:t>
            </a:r>
          </a:p>
          <a:p>
            <a:pPr>
              <a:spcBef>
                <a:spcPts val="300"/>
              </a:spcBef>
            </a:pPr>
            <a:r>
              <a:rPr kumimoji="1" lang="ja-JP" altLang="en-US" sz="1000" spc="30">
                <a:solidFill>
                  <a:schemeClr val="bg2">
                    <a:lumMod val="25000"/>
                  </a:schemeClr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・実行上の障害を予測しましょう</a:t>
            </a:r>
            <a:endParaRPr kumimoji="1" lang="ja-JP" altLang="en-US" sz="1000" spc="30" dirty="0">
              <a:solidFill>
                <a:schemeClr val="bg2">
                  <a:lumMod val="25000"/>
                </a:schemeClr>
              </a:solidFill>
              <a:latin typeface="BIZ UDPGothic" panose="020B0400000000000000" pitchFamily="34" charset="-128"/>
              <a:ea typeface="BIZ UDPGothic" panose="020B0400000000000000" pitchFamily="34" charset="-128"/>
            </a:endParaRPr>
          </a:p>
        </p:txBody>
      </p:sp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731949E9-7E4C-DA7F-42D8-5A32F791F1D4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367420" y="6302336"/>
            <a:ext cx="194544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300"/>
              </a:spcBef>
            </a:pPr>
            <a:r>
              <a:rPr kumimoji="1" lang="ja-JP" altLang="en-US" sz="1000" spc="30">
                <a:solidFill>
                  <a:schemeClr val="bg2">
                    <a:lumMod val="25000"/>
                  </a:schemeClr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解決策を一つ選びましょう</a:t>
            </a:r>
            <a:endParaRPr kumimoji="1" lang="ja-JP" altLang="en-US" sz="1000" spc="30" dirty="0">
              <a:solidFill>
                <a:schemeClr val="bg2">
                  <a:lumMod val="25000"/>
                </a:schemeClr>
              </a:solidFill>
              <a:latin typeface="BIZ UDPGothic" panose="020B0400000000000000" pitchFamily="34" charset="-128"/>
              <a:ea typeface="BIZ UDPGothic" panose="020B0400000000000000" pitchFamily="34" charset="-128"/>
            </a:endParaRPr>
          </a:p>
        </p:txBody>
      </p:sp>
      <p:sp>
        <p:nvSpPr>
          <p:cNvPr id="36" name="テキスト ボックス 35">
            <a:extLst>
              <a:ext uri="{FF2B5EF4-FFF2-40B4-BE49-F238E27FC236}">
                <a16:creationId xmlns:a16="http://schemas.microsoft.com/office/drawing/2014/main" id="{625AF38B-C1BE-9DE5-E3BF-B6E02EDE4B66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367419" y="6975969"/>
            <a:ext cx="215085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300"/>
              </a:spcBef>
            </a:pPr>
            <a:r>
              <a:rPr kumimoji="1" lang="ja-JP" altLang="en-US" sz="1000" spc="30">
                <a:solidFill>
                  <a:schemeClr val="bg2">
                    <a:lumMod val="25000"/>
                  </a:schemeClr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何を、いつまでに、どのように、</a:t>
            </a:r>
            <a:endParaRPr kumimoji="1" lang="en-US" altLang="ja-JP" sz="1000" spc="30" dirty="0">
              <a:solidFill>
                <a:schemeClr val="bg2">
                  <a:lumMod val="25000"/>
                </a:schemeClr>
              </a:solidFill>
              <a:latin typeface="BIZ UDPGothic" panose="020B0400000000000000" pitchFamily="34" charset="-128"/>
              <a:ea typeface="BIZ UDPGothic" panose="020B0400000000000000" pitchFamily="34" charset="-128"/>
            </a:endParaRPr>
          </a:p>
          <a:p>
            <a:pPr>
              <a:spcBef>
                <a:spcPts val="300"/>
              </a:spcBef>
            </a:pPr>
            <a:r>
              <a:rPr kumimoji="1" lang="ja-JP" altLang="en-US" sz="1000" spc="30">
                <a:solidFill>
                  <a:schemeClr val="bg2">
                    <a:lumMod val="25000"/>
                  </a:schemeClr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どのくらい、どうやって等、</a:t>
            </a:r>
            <a:endParaRPr kumimoji="1" lang="en-US" altLang="ja-JP" sz="1000" spc="30" dirty="0">
              <a:solidFill>
                <a:schemeClr val="bg2">
                  <a:lumMod val="25000"/>
                </a:schemeClr>
              </a:solidFill>
              <a:latin typeface="BIZ UDPGothic" panose="020B0400000000000000" pitchFamily="34" charset="-128"/>
              <a:ea typeface="BIZ UDPGothic" panose="020B0400000000000000" pitchFamily="34" charset="-128"/>
            </a:endParaRPr>
          </a:p>
          <a:p>
            <a:pPr>
              <a:spcBef>
                <a:spcPts val="300"/>
              </a:spcBef>
            </a:pPr>
            <a:r>
              <a:rPr kumimoji="1" lang="ja-JP" altLang="en-US" sz="1000" spc="30">
                <a:solidFill>
                  <a:schemeClr val="bg2">
                    <a:lumMod val="25000"/>
                  </a:schemeClr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具体的な計画にしましょう</a:t>
            </a:r>
            <a:endParaRPr kumimoji="1" lang="en-US" altLang="ja-JP" sz="1000" spc="30" dirty="0">
              <a:solidFill>
                <a:schemeClr val="bg2">
                  <a:lumMod val="25000"/>
                </a:schemeClr>
              </a:solidFill>
              <a:latin typeface="BIZ UDPGothic" panose="020B0400000000000000" pitchFamily="34" charset="-128"/>
              <a:ea typeface="BIZ UDPGothic" panose="020B0400000000000000" pitchFamily="34" charset="-128"/>
            </a:endParaRPr>
          </a:p>
          <a:p>
            <a:pPr>
              <a:spcBef>
                <a:spcPts val="300"/>
              </a:spcBef>
            </a:pPr>
            <a:r>
              <a:rPr kumimoji="1" lang="ja-JP" altLang="en-US" sz="1000" spc="30">
                <a:solidFill>
                  <a:schemeClr val="bg2">
                    <a:lumMod val="25000"/>
                  </a:schemeClr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また、うまくいかなかった時の</a:t>
            </a:r>
            <a:endParaRPr kumimoji="1" lang="en-US" altLang="ja-JP" sz="1000" spc="30" dirty="0">
              <a:solidFill>
                <a:schemeClr val="bg2">
                  <a:lumMod val="25000"/>
                </a:schemeClr>
              </a:solidFill>
              <a:latin typeface="BIZ UDPGothic" panose="020B0400000000000000" pitchFamily="34" charset="-128"/>
              <a:ea typeface="BIZ UDPGothic" panose="020B0400000000000000" pitchFamily="34" charset="-128"/>
            </a:endParaRPr>
          </a:p>
          <a:p>
            <a:pPr>
              <a:spcBef>
                <a:spcPts val="300"/>
              </a:spcBef>
            </a:pPr>
            <a:r>
              <a:rPr kumimoji="1" lang="ja-JP" altLang="en-US" sz="1000" spc="30">
                <a:solidFill>
                  <a:schemeClr val="bg2">
                    <a:lumMod val="25000"/>
                  </a:schemeClr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対処法も考えておきましょう</a:t>
            </a:r>
            <a:endParaRPr kumimoji="1" lang="ja-JP" altLang="en-US" sz="1000" spc="30" dirty="0">
              <a:solidFill>
                <a:schemeClr val="bg2">
                  <a:lumMod val="25000"/>
                </a:schemeClr>
              </a:solidFill>
              <a:latin typeface="BIZ UDPGothic" panose="020B0400000000000000" pitchFamily="34" charset="-128"/>
              <a:ea typeface="BIZ UDPGothic" panose="020B0400000000000000" pitchFamily="34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8A7C7167-47DF-FAB7-DE2E-01015ACAB9AF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378009" y="8451409"/>
            <a:ext cx="195448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100" b="1" spc="30" dirty="0">
                <a:solidFill>
                  <a:schemeClr val="bg2">
                    <a:lumMod val="25000"/>
                  </a:schemeClr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7. </a:t>
            </a:r>
            <a:r>
              <a:rPr kumimoji="1" lang="ja-JP" altLang="en-US" sz="1100" b="1" spc="30">
                <a:solidFill>
                  <a:schemeClr val="bg2">
                    <a:lumMod val="25000"/>
                  </a:schemeClr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解決策の評価</a:t>
            </a:r>
            <a:endParaRPr kumimoji="1" lang="ja-JP" altLang="en-US" sz="1100" b="1" spc="30" dirty="0">
              <a:solidFill>
                <a:schemeClr val="bg2">
                  <a:lumMod val="25000"/>
                </a:schemeClr>
              </a:solidFill>
              <a:latin typeface="BIZ UDPGothic" panose="020B0400000000000000" pitchFamily="34" charset="-128"/>
              <a:ea typeface="BIZ UDPGothic" panose="020B0400000000000000" pitchFamily="34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D5EF7FC9-8825-A29D-42D3-1F399706FF29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367420" y="8720292"/>
            <a:ext cx="2744187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300"/>
              </a:spcBef>
            </a:pPr>
            <a:r>
              <a:rPr kumimoji="1" lang="ja-JP" altLang="en-US" sz="1000" spc="30">
                <a:solidFill>
                  <a:schemeClr val="bg2">
                    <a:lumMod val="25000"/>
                  </a:schemeClr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解決策を実行してみて、</a:t>
            </a:r>
            <a:endParaRPr kumimoji="1" lang="en-US" altLang="ja-JP" sz="1000" spc="30" dirty="0">
              <a:solidFill>
                <a:schemeClr val="bg2">
                  <a:lumMod val="25000"/>
                </a:schemeClr>
              </a:solidFill>
              <a:latin typeface="BIZ UDPGothic" panose="020B0400000000000000" pitchFamily="34" charset="-128"/>
              <a:ea typeface="BIZ UDPGothic" panose="020B0400000000000000" pitchFamily="34" charset="-128"/>
            </a:endParaRPr>
          </a:p>
          <a:p>
            <a:pPr>
              <a:spcBef>
                <a:spcPts val="300"/>
              </a:spcBef>
            </a:pPr>
            <a:r>
              <a:rPr kumimoji="1" lang="ja-JP" altLang="en-US" sz="1000" spc="30">
                <a:solidFill>
                  <a:schemeClr val="bg2">
                    <a:lumMod val="25000"/>
                  </a:schemeClr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発見した点や改善した方が</a:t>
            </a:r>
            <a:endParaRPr kumimoji="1" lang="en-US" altLang="ja-JP" sz="1000" spc="30" dirty="0">
              <a:solidFill>
                <a:schemeClr val="bg2">
                  <a:lumMod val="25000"/>
                </a:schemeClr>
              </a:solidFill>
              <a:latin typeface="BIZ UDPGothic" panose="020B0400000000000000" pitchFamily="34" charset="-128"/>
              <a:ea typeface="BIZ UDPGothic" panose="020B0400000000000000" pitchFamily="34" charset="-128"/>
            </a:endParaRPr>
          </a:p>
          <a:p>
            <a:pPr>
              <a:spcBef>
                <a:spcPts val="300"/>
              </a:spcBef>
            </a:pPr>
            <a:r>
              <a:rPr kumimoji="1" lang="ja-JP" altLang="en-US" sz="1000" spc="30">
                <a:solidFill>
                  <a:schemeClr val="bg2">
                    <a:lumMod val="25000"/>
                  </a:schemeClr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良い点はありましたか？</a:t>
            </a:r>
            <a:endParaRPr kumimoji="1" lang="ja-JP" altLang="en-US" sz="1000" spc="30" dirty="0">
              <a:solidFill>
                <a:schemeClr val="bg2">
                  <a:lumMod val="25000"/>
                </a:schemeClr>
              </a:solidFill>
              <a:latin typeface="BIZ UDPGothic" panose="020B0400000000000000" pitchFamily="34" charset="-128"/>
              <a:ea typeface="BIZ UDPGothic" panose="020B0400000000000000" pitchFamily="34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6AB96952-D556-A4E9-80C3-D29F64182CD9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099613" y="3416834"/>
            <a:ext cx="85179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100" b="1" spc="30">
                <a:solidFill>
                  <a:schemeClr val="bg2">
                    <a:lumMod val="25000"/>
                  </a:schemeClr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長所</a:t>
            </a:r>
            <a:endParaRPr kumimoji="1" lang="ja-JP" altLang="en-US" sz="1100" b="1" spc="30" dirty="0">
              <a:solidFill>
                <a:schemeClr val="bg2">
                  <a:lumMod val="25000"/>
                </a:schemeClr>
              </a:solidFill>
              <a:latin typeface="BIZ UDPGothic" panose="020B0400000000000000" pitchFamily="34" charset="-128"/>
              <a:ea typeface="BIZ UDPGothic" panose="020B0400000000000000" pitchFamily="34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6577CF37-D241-61D3-26F0-981C29F6BFF2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5461934" y="3416834"/>
            <a:ext cx="85179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100" b="1" spc="30">
                <a:solidFill>
                  <a:schemeClr val="bg2">
                    <a:lumMod val="25000"/>
                  </a:schemeClr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短所</a:t>
            </a:r>
            <a:endParaRPr kumimoji="1" lang="ja-JP" altLang="en-US" sz="1100" b="1" spc="30" dirty="0">
              <a:solidFill>
                <a:schemeClr val="bg2">
                  <a:lumMod val="25000"/>
                </a:schemeClr>
              </a:solidFill>
              <a:latin typeface="BIZ UDPGothic" panose="020B0400000000000000" pitchFamily="34" charset="-128"/>
              <a:ea typeface="BIZ UDPGothic" panose="020B0400000000000000" pitchFamily="34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D47A7888-F35F-E7E6-2710-23DFC0D944FE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2451759" y="8071861"/>
            <a:ext cx="195448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100" b="1" spc="30">
                <a:solidFill>
                  <a:schemeClr val="bg2">
                    <a:lumMod val="25000"/>
                  </a:schemeClr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行動計画の実行</a:t>
            </a:r>
            <a:endParaRPr kumimoji="1" lang="ja-JP" altLang="en-US" sz="1100" b="1" spc="30" dirty="0">
              <a:solidFill>
                <a:schemeClr val="bg2">
                  <a:lumMod val="25000"/>
                </a:schemeClr>
              </a:solidFill>
              <a:latin typeface="BIZ UDPGothic" panose="020B0400000000000000" pitchFamily="34" charset="-128"/>
              <a:ea typeface="BIZ UDPGothic" panose="020B0400000000000000" pitchFamily="34" charset="-128"/>
            </a:endParaRPr>
          </a:p>
        </p:txBody>
      </p:sp>
      <p:cxnSp>
        <p:nvCxnSpPr>
          <p:cNvPr id="21" name="直線コネクタ 20">
            <a:extLst>
              <a:ext uri="{FF2B5EF4-FFF2-40B4-BE49-F238E27FC236}">
                <a16:creationId xmlns:a16="http://schemas.microsoft.com/office/drawing/2014/main" id="{D86E8AC3-B4B9-5DAD-ABBB-C15F6DE585EF}"/>
              </a:ext>
            </a:extLst>
          </p:cNvPr>
          <p:cNvCxnSpPr>
            <a:cxnSpLocks noGrp="1" noRot="1" noMove="1" noResize="1" noEditPoints="1" noAdjustHandles="1" noChangeArrowheads="1" noChangeShapeType="1"/>
          </p:cNvCxnSpPr>
          <p:nvPr/>
        </p:nvCxnSpPr>
        <p:spPr>
          <a:xfrm>
            <a:off x="2383092" y="3718391"/>
            <a:ext cx="4147500" cy="0"/>
          </a:xfrm>
          <a:prstGeom prst="line">
            <a:avLst/>
          </a:prstGeom>
          <a:ln w="12700">
            <a:solidFill>
              <a:srgbClr val="FAB48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15C8FF74-AF0E-B70E-05D2-05BF685D0E56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2677119" y="3416834"/>
            <a:ext cx="85179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100" b="1" spc="30">
                <a:solidFill>
                  <a:schemeClr val="bg2">
                    <a:lumMod val="25000"/>
                  </a:schemeClr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解決策</a:t>
            </a:r>
            <a:endParaRPr kumimoji="1" lang="ja-JP" altLang="en-US" sz="1100" b="1" spc="30" dirty="0">
              <a:solidFill>
                <a:schemeClr val="bg2">
                  <a:lumMod val="25000"/>
                </a:schemeClr>
              </a:solidFill>
              <a:latin typeface="BIZ UDPGothic" panose="020B0400000000000000" pitchFamily="34" charset="-128"/>
              <a:ea typeface="BIZ UDPGothic" panose="020B0400000000000000" pitchFamily="34" charset="-128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43102040-4D4C-D7BD-A078-359B6CF3F01E}"/>
              </a:ext>
            </a:extLst>
          </p:cNvPr>
          <p:cNvSpPr txBox="1"/>
          <p:nvPr/>
        </p:nvSpPr>
        <p:spPr>
          <a:xfrm>
            <a:off x="4496815" y="472904"/>
            <a:ext cx="63421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endParaRPr kumimoji="1" lang="ja-JP" altLang="en-US" sz="1100">
              <a:latin typeface="BIZ UDPGothic" panose="020B0400000000000000" pitchFamily="34" charset="-128"/>
              <a:ea typeface="BIZ UDPGothic" panose="020B0400000000000000" pitchFamily="34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249DD65D-C365-A7AA-433A-775B747C0EFE}"/>
              </a:ext>
            </a:extLst>
          </p:cNvPr>
          <p:cNvSpPr txBox="1"/>
          <p:nvPr/>
        </p:nvSpPr>
        <p:spPr>
          <a:xfrm>
            <a:off x="5494935" y="472904"/>
            <a:ext cx="18473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kumimoji="1" lang="ja-JP" altLang="en-US" sz="1100">
              <a:latin typeface="BIZ UDPGothic" panose="020B0400000000000000" pitchFamily="34" charset="-128"/>
              <a:ea typeface="BIZ UDPGothic" panose="020B0400000000000000" pitchFamily="34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4DFBA323-44E7-AB98-7762-2B8A3396131A}"/>
              </a:ext>
            </a:extLst>
          </p:cNvPr>
          <p:cNvSpPr txBox="1"/>
          <p:nvPr/>
        </p:nvSpPr>
        <p:spPr>
          <a:xfrm>
            <a:off x="6008740" y="472904"/>
            <a:ext cx="18473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kumimoji="1" lang="ja-JP" altLang="en-US" sz="1100">
              <a:latin typeface="BIZ UDPGothic" panose="020B0400000000000000" pitchFamily="34" charset="-128"/>
              <a:ea typeface="BIZ UDPGothic" panose="020B0400000000000000" pitchFamily="34" charset="-128"/>
            </a:endParaRP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1B929CC4-DAA9-0A8C-E1A4-9D329BA741C1}"/>
              </a:ext>
            </a:extLst>
          </p:cNvPr>
          <p:cNvSpPr txBox="1"/>
          <p:nvPr/>
        </p:nvSpPr>
        <p:spPr>
          <a:xfrm>
            <a:off x="2451759" y="964308"/>
            <a:ext cx="4015394" cy="11541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kumimoji="1" lang="en-US" altLang="ja-JP" sz="1150" spc="30" dirty="0">
              <a:solidFill>
                <a:schemeClr val="bg2">
                  <a:lumMod val="25000"/>
                </a:schemeClr>
              </a:solidFill>
              <a:latin typeface="BIZ UDPGothic" panose="020B0400000000000000" pitchFamily="34" charset="-128"/>
              <a:ea typeface="BIZ UDPGothic" panose="020B0400000000000000" pitchFamily="34" charset="-128"/>
            </a:endParaRPr>
          </a:p>
          <a:p>
            <a:endParaRPr kumimoji="1" lang="en-US" altLang="ja-JP" sz="1150" spc="30" dirty="0">
              <a:solidFill>
                <a:schemeClr val="bg2">
                  <a:lumMod val="25000"/>
                </a:schemeClr>
              </a:solidFill>
              <a:latin typeface="BIZ UDPGothic" panose="020B0400000000000000" pitchFamily="34" charset="-128"/>
              <a:ea typeface="BIZ UDPGothic" panose="020B0400000000000000" pitchFamily="34" charset="-128"/>
            </a:endParaRPr>
          </a:p>
          <a:p>
            <a:endParaRPr kumimoji="1" lang="en-US" altLang="ja-JP" sz="1150" spc="30" dirty="0">
              <a:solidFill>
                <a:schemeClr val="bg2">
                  <a:lumMod val="25000"/>
                </a:schemeClr>
              </a:solidFill>
              <a:latin typeface="BIZ UDPGothic" panose="020B0400000000000000" pitchFamily="34" charset="-128"/>
              <a:ea typeface="BIZ UDPGothic" panose="020B0400000000000000" pitchFamily="34" charset="-128"/>
            </a:endParaRPr>
          </a:p>
          <a:p>
            <a:endParaRPr kumimoji="1" lang="en-US" altLang="ja-JP" sz="1150" spc="30" dirty="0">
              <a:solidFill>
                <a:schemeClr val="bg2">
                  <a:lumMod val="25000"/>
                </a:schemeClr>
              </a:solidFill>
              <a:latin typeface="BIZ UDPGothic" panose="020B0400000000000000" pitchFamily="34" charset="-128"/>
              <a:ea typeface="BIZ UDPGothic" panose="020B0400000000000000" pitchFamily="34" charset="-128"/>
            </a:endParaRPr>
          </a:p>
          <a:p>
            <a:endParaRPr kumimoji="1" lang="en-US" altLang="ja-JP" sz="1150" spc="30" dirty="0">
              <a:solidFill>
                <a:schemeClr val="bg2">
                  <a:lumMod val="25000"/>
                </a:schemeClr>
              </a:solidFill>
              <a:latin typeface="BIZ UDPGothic" panose="020B0400000000000000" pitchFamily="34" charset="-128"/>
              <a:ea typeface="BIZ UDPGothic" panose="020B0400000000000000" pitchFamily="34" charset="-128"/>
            </a:endParaRPr>
          </a:p>
          <a:p>
            <a:endParaRPr kumimoji="1" lang="ja-JP" altLang="en-US" sz="1150" spc="30" dirty="0">
              <a:solidFill>
                <a:schemeClr val="bg2">
                  <a:lumMod val="25000"/>
                </a:schemeClr>
              </a:solidFill>
              <a:latin typeface="BIZ UDPGothic" panose="020B0400000000000000" pitchFamily="34" charset="-128"/>
              <a:ea typeface="BIZ UDPGothic" panose="020B0400000000000000" pitchFamily="34" charset="-128"/>
            </a:endParaRP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02D26B24-B9B9-7F8B-FA07-9C9197F9312C}"/>
              </a:ext>
            </a:extLst>
          </p:cNvPr>
          <p:cNvSpPr txBox="1"/>
          <p:nvPr/>
        </p:nvSpPr>
        <p:spPr>
          <a:xfrm>
            <a:off x="2451759" y="2209783"/>
            <a:ext cx="4015394" cy="11541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kumimoji="1" lang="en-US" altLang="ja-JP" sz="1150" spc="30" dirty="0">
              <a:solidFill>
                <a:schemeClr val="bg2">
                  <a:lumMod val="25000"/>
                </a:schemeClr>
              </a:solidFill>
              <a:latin typeface="BIZ UDPGothic" panose="020B0400000000000000" pitchFamily="34" charset="-128"/>
              <a:ea typeface="BIZ UDPGothic" panose="020B0400000000000000" pitchFamily="34" charset="-128"/>
            </a:endParaRPr>
          </a:p>
          <a:p>
            <a:endParaRPr kumimoji="1" lang="en-US" altLang="ja-JP" sz="1150" spc="30" dirty="0">
              <a:solidFill>
                <a:schemeClr val="bg2">
                  <a:lumMod val="25000"/>
                </a:schemeClr>
              </a:solidFill>
              <a:latin typeface="BIZ UDPGothic" panose="020B0400000000000000" pitchFamily="34" charset="-128"/>
              <a:ea typeface="BIZ UDPGothic" panose="020B0400000000000000" pitchFamily="34" charset="-128"/>
            </a:endParaRPr>
          </a:p>
          <a:p>
            <a:endParaRPr kumimoji="1" lang="en-US" altLang="ja-JP" sz="1150" spc="30" dirty="0">
              <a:solidFill>
                <a:schemeClr val="bg2">
                  <a:lumMod val="25000"/>
                </a:schemeClr>
              </a:solidFill>
              <a:latin typeface="BIZ UDPGothic" panose="020B0400000000000000" pitchFamily="34" charset="-128"/>
              <a:ea typeface="BIZ UDPGothic" panose="020B0400000000000000" pitchFamily="34" charset="-128"/>
            </a:endParaRPr>
          </a:p>
          <a:p>
            <a:endParaRPr kumimoji="1" lang="en-US" altLang="ja-JP" sz="1150" spc="30" dirty="0">
              <a:solidFill>
                <a:schemeClr val="bg2">
                  <a:lumMod val="25000"/>
                </a:schemeClr>
              </a:solidFill>
              <a:latin typeface="BIZ UDPGothic" panose="020B0400000000000000" pitchFamily="34" charset="-128"/>
              <a:ea typeface="BIZ UDPGothic" panose="020B0400000000000000" pitchFamily="34" charset="-128"/>
            </a:endParaRPr>
          </a:p>
          <a:p>
            <a:endParaRPr kumimoji="1" lang="en-US" altLang="ja-JP" sz="1150" spc="30" dirty="0">
              <a:solidFill>
                <a:schemeClr val="bg2">
                  <a:lumMod val="25000"/>
                </a:schemeClr>
              </a:solidFill>
              <a:latin typeface="BIZ UDPGothic" panose="020B0400000000000000" pitchFamily="34" charset="-128"/>
              <a:ea typeface="BIZ UDPGothic" panose="020B0400000000000000" pitchFamily="34" charset="-128"/>
            </a:endParaRPr>
          </a:p>
          <a:p>
            <a:endParaRPr kumimoji="1" lang="ja-JP" altLang="en-US" sz="1150" spc="30" dirty="0">
              <a:solidFill>
                <a:schemeClr val="bg2">
                  <a:lumMod val="25000"/>
                </a:schemeClr>
              </a:solidFill>
              <a:latin typeface="BIZ UDPGothic" panose="020B0400000000000000" pitchFamily="34" charset="-128"/>
              <a:ea typeface="BIZ UDPGothic" panose="020B0400000000000000" pitchFamily="34" charset="-128"/>
            </a:endParaRP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6520CC10-BFBB-11E1-C786-7D827420EB57}"/>
              </a:ext>
            </a:extLst>
          </p:cNvPr>
          <p:cNvSpPr txBox="1"/>
          <p:nvPr/>
        </p:nvSpPr>
        <p:spPr>
          <a:xfrm>
            <a:off x="2451759" y="3817869"/>
            <a:ext cx="1206809" cy="6232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kumimoji="1" lang="en-US" altLang="ja-JP" sz="1150" spc="30" dirty="0">
              <a:solidFill>
                <a:schemeClr val="bg2">
                  <a:lumMod val="25000"/>
                </a:schemeClr>
              </a:solidFill>
              <a:latin typeface="BIZ UDPGothic" panose="020B0400000000000000" pitchFamily="34" charset="-128"/>
              <a:ea typeface="BIZ UDPGothic" panose="020B0400000000000000" pitchFamily="34" charset="-128"/>
            </a:endParaRPr>
          </a:p>
          <a:p>
            <a:endParaRPr kumimoji="1" lang="en-US" altLang="ja-JP" sz="1150" spc="30" dirty="0">
              <a:solidFill>
                <a:schemeClr val="bg2">
                  <a:lumMod val="25000"/>
                </a:schemeClr>
              </a:solidFill>
              <a:latin typeface="BIZ UDPGothic" panose="020B0400000000000000" pitchFamily="34" charset="-128"/>
              <a:ea typeface="BIZ UDPGothic" panose="020B0400000000000000" pitchFamily="34" charset="-128"/>
            </a:endParaRPr>
          </a:p>
          <a:p>
            <a:endParaRPr kumimoji="1" lang="en-US" altLang="ja-JP" sz="1150" spc="30" dirty="0">
              <a:solidFill>
                <a:schemeClr val="bg2">
                  <a:lumMod val="25000"/>
                </a:schemeClr>
              </a:solidFill>
              <a:latin typeface="BIZ UDPGothic" panose="020B0400000000000000" pitchFamily="34" charset="-128"/>
              <a:ea typeface="BIZ UDPGothic" panose="020B0400000000000000" pitchFamily="34" charset="-128"/>
            </a:endParaRPr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12B52E84-4315-16DE-7E8B-77151D8B3045}"/>
              </a:ext>
            </a:extLst>
          </p:cNvPr>
          <p:cNvSpPr txBox="1"/>
          <p:nvPr/>
        </p:nvSpPr>
        <p:spPr>
          <a:xfrm>
            <a:off x="2451759" y="4543076"/>
            <a:ext cx="1206809" cy="6232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kumimoji="1" lang="en-US" altLang="ja-JP" sz="1150" spc="30" dirty="0">
              <a:solidFill>
                <a:schemeClr val="bg2">
                  <a:lumMod val="25000"/>
                </a:schemeClr>
              </a:solidFill>
              <a:latin typeface="BIZ UDPGothic" panose="020B0400000000000000" pitchFamily="34" charset="-128"/>
              <a:ea typeface="BIZ UDPGothic" panose="020B0400000000000000" pitchFamily="34" charset="-128"/>
            </a:endParaRPr>
          </a:p>
          <a:p>
            <a:endParaRPr kumimoji="1" lang="en-US" altLang="ja-JP" sz="1150" spc="30" dirty="0">
              <a:solidFill>
                <a:schemeClr val="bg2">
                  <a:lumMod val="25000"/>
                </a:schemeClr>
              </a:solidFill>
              <a:latin typeface="BIZ UDPGothic" panose="020B0400000000000000" pitchFamily="34" charset="-128"/>
              <a:ea typeface="BIZ UDPGothic" panose="020B0400000000000000" pitchFamily="34" charset="-128"/>
            </a:endParaRPr>
          </a:p>
          <a:p>
            <a:endParaRPr kumimoji="1" lang="en-US" altLang="ja-JP" sz="1150" spc="30" dirty="0">
              <a:solidFill>
                <a:schemeClr val="bg2">
                  <a:lumMod val="25000"/>
                </a:schemeClr>
              </a:solidFill>
              <a:latin typeface="BIZ UDPGothic" panose="020B0400000000000000" pitchFamily="34" charset="-128"/>
              <a:ea typeface="BIZ UDPGothic" panose="020B0400000000000000" pitchFamily="34" charset="-128"/>
            </a:endParaRPr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14FAFF9B-5A36-FF9C-788A-03798E728156}"/>
              </a:ext>
            </a:extLst>
          </p:cNvPr>
          <p:cNvSpPr txBox="1"/>
          <p:nvPr/>
        </p:nvSpPr>
        <p:spPr>
          <a:xfrm>
            <a:off x="2451759" y="5299822"/>
            <a:ext cx="1206809" cy="6232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kumimoji="1" lang="en-US" altLang="ja-JP" sz="1150" spc="30" dirty="0">
              <a:solidFill>
                <a:schemeClr val="bg2">
                  <a:lumMod val="25000"/>
                </a:schemeClr>
              </a:solidFill>
              <a:latin typeface="BIZ UDPGothic" panose="020B0400000000000000" pitchFamily="34" charset="-128"/>
              <a:ea typeface="BIZ UDPGothic" panose="020B0400000000000000" pitchFamily="34" charset="-128"/>
            </a:endParaRPr>
          </a:p>
          <a:p>
            <a:endParaRPr kumimoji="1" lang="en-US" altLang="ja-JP" sz="1150" spc="30" dirty="0">
              <a:solidFill>
                <a:schemeClr val="bg2">
                  <a:lumMod val="25000"/>
                </a:schemeClr>
              </a:solidFill>
              <a:latin typeface="BIZ UDPGothic" panose="020B0400000000000000" pitchFamily="34" charset="-128"/>
              <a:ea typeface="BIZ UDPGothic" panose="020B0400000000000000" pitchFamily="34" charset="-128"/>
            </a:endParaRPr>
          </a:p>
          <a:p>
            <a:endParaRPr kumimoji="1" lang="en-US" altLang="ja-JP" sz="1150" spc="30" dirty="0">
              <a:solidFill>
                <a:schemeClr val="bg2">
                  <a:lumMod val="25000"/>
                </a:schemeClr>
              </a:solidFill>
              <a:latin typeface="BIZ UDPGothic" panose="020B0400000000000000" pitchFamily="34" charset="-128"/>
              <a:ea typeface="BIZ UDPGothic" panose="020B0400000000000000" pitchFamily="34" charset="-128"/>
            </a:endParaRPr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39E8FA03-BD7E-920A-0566-BFCAC1829B40}"/>
              </a:ext>
            </a:extLst>
          </p:cNvPr>
          <p:cNvSpPr txBox="1"/>
          <p:nvPr/>
        </p:nvSpPr>
        <p:spPr>
          <a:xfrm>
            <a:off x="3870656" y="3817869"/>
            <a:ext cx="1206809" cy="6232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kumimoji="1" lang="en-US" altLang="ja-JP" sz="1150" spc="30" dirty="0">
              <a:solidFill>
                <a:schemeClr val="bg2">
                  <a:lumMod val="25000"/>
                </a:schemeClr>
              </a:solidFill>
              <a:latin typeface="BIZ UDPGothic" panose="020B0400000000000000" pitchFamily="34" charset="-128"/>
              <a:ea typeface="BIZ UDPGothic" panose="020B0400000000000000" pitchFamily="34" charset="-128"/>
            </a:endParaRPr>
          </a:p>
          <a:p>
            <a:endParaRPr kumimoji="1" lang="en-US" altLang="ja-JP" sz="1150" spc="30" dirty="0">
              <a:solidFill>
                <a:schemeClr val="bg2">
                  <a:lumMod val="25000"/>
                </a:schemeClr>
              </a:solidFill>
              <a:latin typeface="BIZ UDPGothic" panose="020B0400000000000000" pitchFamily="34" charset="-128"/>
              <a:ea typeface="BIZ UDPGothic" panose="020B0400000000000000" pitchFamily="34" charset="-128"/>
            </a:endParaRPr>
          </a:p>
          <a:p>
            <a:endParaRPr kumimoji="1" lang="en-US" altLang="ja-JP" sz="1150" spc="30" dirty="0">
              <a:solidFill>
                <a:schemeClr val="bg2">
                  <a:lumMod val="25000"/>
                </a:schemeClr>
              </a:solidFill>
              <a:latin typeface="BIZ UDPGothic" panose="020B0400000000000000" pitchFamily="34" charset="-128"/>
              <a:ea typeface="BIZ UDPGothic" panose="020B0400000000000000" pitchFamily="34" charset="-128"/>
            </a:endParaRPr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7BADC073-8040-808C-C953-1B755AE8A791}"/>
              </a:ext>
            </a:extLst>
          </p:cNvPr>
          <p:cNvSpPr txBox="1"/>
          <p:nvPr/>
        </p:nvSpPr>
        <p:spPr>
          <a:xfrm>
            <a:off x="3870656" y="4543076"/>
            <a:ext cx="1206809" cy="6232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kumimoji="1" lang="en-US" altLang="ja-JP" sz="1150" spc="30" dirty="0">
              <a:solidFill>
                <a:schemeClr val="bg2">
                  <a:lumMod val="25000"/>
                </a:schemeClr>
              </a:solidFill>
              <a:latin typeface="BIZ UDPGothic" panose="020B0400000000000000" pitchFamily="34" charset="-128"/>
              <a:ea typeface="BIZ UDPGothic" panose="020B0400000000000000" pitchFamily="34" charset="-128"/>
            </a:endParaRPr>
          </a:p>
          <a:p>
            <a:endParaRPr kumimoji="1" lang="en-US" altLang="ja-JP" sz="1150" spc="30" dirty="0">
              <a:solidFill>
                <a:schemeClr val="bg2">
                  <a:lumMod val="25000"/>
                </a:schemeClr>
              </a:solidFill>
              <a:latin typeface="BIZ UDPGothic" panose="020B0400000000000000" pitchFamily="34" charset="-128"/>
              <a:ea typeface="BIZ UDPGothic" panose="020B0400000000000000" pitchFamily="34" charset="-128"/>
            </a:endParaRPr>
          </a:p>
          <a:p>
            <a:endParaRPr kumimoji="1" lang="en-US" altLang="ja-JP" sz="1150" spc="30" dirty="0">
              <a:solidFill>
                <a:schemeClr val="bg2">
                  <a:lumMod val="25000"/>
                </a:schemeClr>
              </a:solidFill>
              <a:latin typeface="BIZ UDPGothic" panose="020B0400000000000000" pitchFamily="34" charset="-128"/>
              <a:ea typeface="BIZ UDPGothic" panose="020B0400000000000000" pitchFamily="34" charset="-128"/>
            </a:endParaRPr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40884BEB-7360-DA41-DE8C-21FF351334B5}"/>
              </a:ext>
            </a:extLst>
          </p:cNvPr>
          <p:cNvSpPr txBox="1"/>
          <p:nvPr/>
        </p:nvSpPr>
        <p:spPr>
          <a:xfrm>
            <a:off x="3870656" y="5299822"/>
            <a:ext cx="1206809" cy="6232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kumimoji="1" lang="en-US" altLang="ja-JP" sz="1150" spc="30" dirty="0">
              <a:solidFill>
                <a:schemeClr val="bg2">
                  <a:lumMod val="25000"/>
                </a:schemeClr>
              </a:solidFill>
              <a:latin typeface="BIZ UDPGothic" panose="020B0400000000000000" pitchFamily="34" charset="-128"/>
              <a:ea typeface="BIZ UDPGothic" panose="020B0400000000000000" pitchFamily="34" charset="-128"/>
            </a:endParaRPr>
          </a:p>
          <a:p>
            <a:endParaRPr kumimoji="1" lang="en-US" altLang="ja-JP" sz="1150" spc="30" dirty="0">
              <a:solidFill>
                <a:schemeClr val="bg2">
                  <a:lumMod val="25000"/>
                </a:schemeClr>
              </a:solidFill>
              <a:latin typeface="BIZ UDPGothic" panose="020B0400000000000000" pitchFamily="34" charset="-128"/>
              <a:ea typeface="BIZ UDPGothic" panose="020B0400000000000000" pitchFamily="34" charset="-128"/>
            </a:endParaRPr>
          </a:p>
          <a:p>
            <a:endParaRPr kumimoji="1" lang="en-US" altLang="ja-JP" sz="1150" spc="30" dirty="0">
              <a:solidFill>
                <a:schemeClr val="bg2">
                  <a:lumMod val="25000"/>
                </a:schemeClr>
              </a:solidFill>
              <a:latin typeface="BIZ UDPGothic" panose="020B0400000000000000" pitchFamily="34" charset="-128"/>
              <a:ea typeface="BIZ UDPGothic" panose="020B0400000000000000" pitchFamily="34" charset="-128"/>
            </a:endParaRPr>
          </a:p>
        </p:txBody>
      </p:sp>
      <p:sp>
        <p:nvSpPr>
          <p:cNvPr id="31" name="テキスト ボックス 30">
            <a:extLst>
              <a:ext uri="{FF2B5EF4-FFF2-40B4-BE49-F238E27FC236}">
                <a16:creationId xmlns:a16="http://schemas.microsoft.com/office/drawing/2014/main" id="{481BAFE8-48E9-9E07-4C51-97143AA7E13C}"/>
              </a:ext>
            </a:extLst>
          </p:cNvPr>
          <p:cNvSpPr txBox="1"/>
          <p:nvPr/>
        </p:nvSpPr>
        <p:spPr>
          <a:xfrm>
            <a:off x="5258021" y="3817869"/>
            <a:ext cx="1206809" cy="6232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kumimoji="1" lang="en-US" altLang="ja-JP" sz="1150" spc="30" dirty="0">
              <a:solidFill>
                <a:schemeClr val="bg2">
                  <a:lumMod val="25000"/>
                </a:schemeClr>
              </a:solidFill>
              <a:latin typeface="BIZ UDPGothic" panose="020B0400000000000000" pitchFamily="34" charset="-128"/>
              <a:ea typeface="BIZ UDPGothic" panose="020B0400000000000000" pitchFamily="34" charset="-128"/>
            </a:endParaRPr>
          </a:p>
          <a:p>
            <a:endParaRPr kumimoji="1" lang="en-US" altLang="ja-JP" sz="1150" spc="30" dirty="0">
              <a:solidFill>
                <a:schemeClr val="bg2">
                  <a:lumMod val="25000"/>
                </a:schemeClr>
              </a:solidFill>
              <a:latin typeface="BIZ UDPGothic" panose="020B0400000000000000" pitchFamily="34" charset="-128"/>
              <a:ea typeface="BIZ UDPGothic" panose="020B0400000000000000" pitchFamily="34" charset="-128"/>
            </a:endParaRPr>
          </a:p>
          <a:p>
            <a:endParaRPr kumimoji="1" lang="en-US" altLang="ja-JP" sz="1150" spc="30" dirty="0">
              <a:solidFill>
                <a:schemeClr val="bg2">
                  <a:lumMod val="25000"/>
                </a:schemeClr>
              </a:solidFill>
              <a:latin typeface="BIZ UDPGothic" panose="020B0400000000000000" pitchFamily="34" charset="-128"/>
              <a:ea typeface="BIZ UDPGothic" panose="020B0400000000000000" pitchFamily="34" charset="-128"/>
            </a:endParaRPr>
          </a:p>
        </p:txBody>
      </p:sp>
      <p:sp>
        <p:nvSpPr>
          <p:cNvPr id="35" name="テキスト ボックス 34">
            <a:extLst>
              <a:ext uri="{FF2B5EF4-FFF2-40B4-BE49-F238E27FC236}">
                <a16:creationId xmlns:a16="http://schemas.microsoft.com/office/drawing/2014/main" id="{1CF48776-2C18-A8A7-D752-76B72FB07053}"/>
              </a:ext>
            </a:extLst>
          </p:cNvPr>
          <p:cNvSpPr txBox="1"/>
          <p:nvPr/>
        </p:nvSpPr>
        <p:spPr>
          <a:xfrm>
            <a:off x="5258021" y="4543076"/>
            <a:ext cx="1206809" cy="6232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kumimoji="1" lang="en-US" altLang="ja-JP" sz="1150" spc="30" dirty="0">
              <a:solidFill>
                <a:schemeClr val="bg2">
                  <a:lumMod val="25000"/>
                </a:schemeClr>
              </a:solidFill>
              <a:latin typeface="BIZ UDPGothic" panose="020B0400000000000000" pitchFamily="34" charset="-128"/>
              <a:ea typeface="BIZ UDPGothic" panose="020B0400000000000000" pitchFamily="34" charset="-128"/>
            </a:endParaRPr>
          </a:p>
          <a:p>
            <a:endParaRPr kumimoji="1" lang="en-US" altLang="ja-JP" sz="1150" spc="30" dirty="0">
              <a:solidFill>
                <a:schemeClr val="bg2">
                  <a:lumMod val="25000"/>
                </a:schemeClr>
              </a:solidFill>
              <a:latin typeface="BIZ UDPGothic" panose="020B0400000000000000" pitchFamily="34" charset="-128"/>
              <a:ea typeface="BIZ UDPGothic" panose="020B0400000000000000" pitchFamily="34" charset="-128"/>
            </a:endParaRPr>
          </a:p>
          <a:p>
            <a:endParaRPr kumimoji="1" lang="en-US" altLang="ja-JP" sz="1150" spc="30" dirty="0">
              <a:solidFill>
                <a:schemeClr val="bg2">
                  <a:lumMod val="25000"/>
                </a:schemeClr>
              </a:solidFill>
              <a:latin typeface="BIZ UDPGothic" panose="020B0400000000000000" pitchFamily="34" charset="-128"/>
              <a:ea typeface="BIZ UDPGothic" panose="020B0400000000000000" pitchFamily="34" charset="-128"/>
            </a:endParaRPr>
          </a:p>
        </p:txBody>
      </p:sp>
      <p:sp>
        <p:nvSpPr>
          <p:cNvPr id="37" name="テキスト ボックス 36">
            <a:extLst>
              <a:ext uri="{FF2B5EF4-FFF2-40B4-BE49-F238E27FC236}">
                <a16:creationId xmlns:a16="http://schemas.microsoft.com/office/drawing/2014/main" id="{1BDFF724-3CDA-5434-6516-D03D524E4436}"/>
              </a:ext>
            </a:extLst>
          </p:cNvPr>
          <p:cNvSpPr txBox="1"/>
          <p:nvPr/>
        </p:nvSpPr>
        <p:spPr>
          <a:xfrm>
            <a:off x="5258021" y="5299822"/>
            <a:ext cx="1206809" cy="6232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kumimoji="1" lang="en-US" altLang="ja-JP" sz="1150" spc="30" dirty="0">
              <a:solidFill>
                <a:schemeClr val="bg2">
                  <a:lumMod val="25000"/>
                </a:schemeClr>
              </a:solidFill>
              <a:latin typeface="BIZ UDPGothic" panose="020B0400000000000000" pitchFamily="34" charset="-128"/>
              <a:ea typeface="BIZ UDPGothic" panose="020B0400000000000000" pitchFamily="34" charset="-128"/>
            </a:endParaRPr>
          </a:p>
          <a:p>
            <a:endParaRPr kumimoji="1" lang="en-US" altLang="ja-JP" sz="1150" spc="30" dirty="0">
              <a:solidFill>
                <a:schemeClr val="bg2">
                  <a:lumMod val="25000"/>
                </a:schemeClr>
              </a:solidFill>
              <a:latin typeface="BIZ UDPGothic" panose="020B0400000000000000" pitchFamily="34" charset="-128"/>
              <a:ea typeface="BIZ UDPGothic" panose="020B0400000000000000" pitchFamily="34" charset="-128"/>
            </a:endParaRPr>
          </a:p>
          <a:p>
            <a:endParaRPr kumimoji="1" lang="en-US" altLang="ja-JP" sz="1150" spc="30" dirty="0">
              <a:solidFill>
                <a:schemeClr val="bg2">
                  <a:lumMod val="25000"/>
                </a:schemeClr>
              </a:solidFill>
              <a:latin typeface="BIZ UDPGothic" panose="020B0400000000000000" pitchFamily="34" charset="-128"/>
              <a:ea typeface="BIZ UDPGothic" panose="020B0400000000000000" pitchFamily="34" charset="-128"/>
            </a:endParaRPr>
          </a:p>
        </p:txBody>
      </p:sp>
      <p:sp>
        <p:nvSpPr>
          <p:cNvPr id="38" name="テキスト ボックス 37">
            <a:extLst>
              <a:ext uri="{FF2B5EF4-FFF2-40B4-BE49-F238E27FC236}">
                <a16:creationId xmlns:a16="http://schemas.microsoft.com/office/drawing/2014/main" id="{81FDAB5B-7D7E-2335-D6AF-8F7FA3306E22}"/>
              </a:ext>
            </a:extLst>
          </p:cNvPr>
          <p:cNvSpPr txBox="1"/>
          <p:nvPr/>
        </p:nvSpPr>
        <p:spPr>
          <a:xfrm>
            <a:off x="2451759" y="5993508"/>
            <a:ext cx="4015394" cy="6232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kumimoji="1" lang="en-US" altLang="ja-JP" sz="1150" spc="30" dirty="0">
              <a:solidFill>
                <a:schemeClr val="bg2">
                  <a:lumMod val="25000"/>
                </a:schemeClr>
              </a:solidFill>
              <a:latin typeface="BIZ UDPGothic" panose="020B0400000000000000" pitchFamily="34" charset="-128"/>
              <a:ea typeface="BIZ UDPGothic" panose="020B0400000000000000" pitchFamily="34" charset="-128"/>
            </a:endParaRPr>
          </a:p>
          <a:p>
            <a:endParaRPr kumimoji="1" lang="en-US" altLang="ja-JP" sz="1150" spc="30" dirty="0">
              <a:solidFill>
                <a:schemeClr val="bg2">
                  <a:lumMod val="25000"/>
                </a:schemeClr>
              </a:solidFill>
              <a:latin typeface="BIZ UDPGothic" panose="020B0400000000000000" pitchFamily="34" charset="-128"/>
              <a:ea typeface="BIZ UDPGothic" panose="020B0400000000000000" pitchFamily="34" charset="-128"/>
            </a:endParaRPr>
          </a:p>
          <a:p>
            <a:endParaRPr kumimoji="1" lang="en-US" altLang="ja-JP" sz="1150" spc="30" dirty="0">
              <a:solidFill>
                <a:schemeClr val="bg2">
                  <a:lumMod val="25000"/>
                </a:schemeClr>
              </a:solidFill>
              <a:latin typeface="BIZ UDPGothic" panose="020B0400000000000000" pitchFamily="34" charset="-128"/>
              <a:ea typeface="BIZ UDPGothic" panose="020B0400000000000000" pitchFamily="34" charset="-128"/>
            </a:endParaRPr>
          </a:p>
        </p:txBody>
      </p:sp>
      <p:sp>
        <p:nvSpPr>
          <p:cNvPr id="39" name="テキスト ボックス 38">
            <a:extLst>
              <a:ext uri="{FF2B5EF4-FFF2-40B4-BE49-F238E27FC236}">
                <a16:creationId xmlns:a16="http://schemas.microsoft.com/office/drawing/2014/main" id="{C85549C5-2901-348B-B2E5-6F19F0546615}"/>
              </a:ext>
            </a:extLst>
          </p:cNvPr>
          <p:cNvSpPr txBox="1"/>
          <p:nvPr/>
        </p:nvSpPr>
        <p:spPr>
          <a:xfrm>
            <a:off x="2451759" y="6687190"/>
            <a:ext cx="4015394" cy="13311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kumimoji="1" lang="en-US" altLang="ja-JP" sz="1150" spc="30" dirty="0">
              <a:solidFill>
                <a:schemeClr val="bg2">
                  <a:lumMod val="25000"/>
                </a:schemeClr>
              </a:solidFill>
              <a:latin typeface="BIZ UDPGothic" panose="020B0400000000000000" pitchFamily="34" charset="-128"/>
              <a:ea typeface="BIZ UDPGothic" panose="020B0400000000000000" pitchFamily="34" charset="-128"/>
            </a:endParaRPr>
          </a:p>
          <a:p>
            <a:endParaRPr kumimoji="1" lang="en-US" altLang="ja-JP" sz="1150" spc="30" dirty="0">
              <a:solidFill>
                <a:schemeClr val="bg2">
                  <a:lumMod val="25000"/>
                </a:schemeClr>
              </a:solidFill>
              <a:latin typeface="BIZ UDPGothic" panose="020B0400000000000000" pitchFamily="34" charset="-128"/>
              <a:ea typeface="BIZ UDPGothic" panose="020B0400000000000000" pitchFamily="34" charset="-128"/>
            </a:endParaRPr>
          </a:p>
          <a:p>
            <a:endParaRPr kumimoji="1" lang="en-US" altLang="ja-JP" sz="1150" spc="30" dirty="0">
              <a:solidFill>
                <a:schemeClr val="bg2">
                  <a:lumMod val="25000"/>
                </a:schemeClr>
              </a:solidFill>
              <a:latin typeface="BIZ UDPGothic" panose="020B0400000000000000" pitchFamily="34" charset="-128"/>
              <a:ea typeface="BIZ UDPGothic" panose="020B0400000000000000" pitchFamily="34" charset="-128"/>
            </a:endParaRPr>
          </a:p>
          <a:p>
            <a:endParaRPr kumimoji="1" lang="en-US" altLang="ja-JP" sz="1150" spc="30" dirty="0">
              <a:solidFill>
                <a:schemeClr val="bg2">
                  <a:lumMod val="25000"/>
                </a:schemeClr>
              </a:solidFill>
              <a:latin typeface="BIZ UDPGothic" panose="020B0400000000000000" pitchFamily="34" charset="-128"/>
              <a:ea typeface="BIZ UDPGothic" panose="020B0400000000000000" pitchFamily="34" charset="-128"/>
            </a:endParaRPr>
          </a:p>
          <a:p>
            <a:endParaRPr kumimoji="1" lang="en-US" altLang="ja-JP" sz="1150" spc="30" dirty="0">
              <a:solidFill>
                <a:schemeClr val="bg2">
                  <a:lumMod val="25000"/>
                </a:schemeClr>
              </a:solidFill>
              <a:latin typeface="BIZ UDPGothic" panose="020B0400000000000000" pitchFamily="34" charset="-128"/>
              <a:ea typeface="BIZ UDPGothic" panose="020B0400000000000000" pitchFamily="34" charset="-128"/>
            </a:endParaRPr>
          </a:p>
          <a:p>
            <a:endParaRPr kumimoji="1" lang="en-US" altLang="ja-JP" sz="1150" spc="30" dirty="0">
              <a:solidFill>
                <a:schemeClr val="bg2">
                  <a:lumMod val="25000"/>
                </a:schemeClr>
              </a:solidFill>
              <a:latin typeface="BIZ UDPGothic" panose="020B0400000000000000" pitchFamily="34" charset="-128"/>
              <a:ea typeface="BIZ UDPGothic" panose="020B0400000000000000" pitchFamily="34" charset="-128"/>
            </a:endParaRPr>
          </a:p>
          <a:p>
            <a:endParaRPr kumimoji="1" lang="ja-JP" altLang="en-US" sz="1150" spc="30" dirty="0">
              <a:solidFill>
                <a:schemeClr val="bg2">
                  <a:lumMod val="25000"/>
                </a:schemeClr>
              </a:solidFill>
              <a:latin typeface="BIZ UDPGothic" panose="020B0400000000000000" pitchFamily="34" charset="-128"/>
              <a:ea typeface="BIZ UDPGothic" panose="020B0400000000000000" pitchFamily="34" charset="-128"/>
            </a:endParaRPr>
          </a:p>
        </p:txBody>
      </p:sp>
      <p:sp>
        <p:nvSpPr>
          <p:cNvPr id="40" name="テキスト ボックス 39">
            <a:extLst>
              <a:ext uri="{FF2B5EF4-FFF2-40B4-BE49-F238E27FC236}">
                <a16:creationId xmlns:a16="http://schemas.microsoft.com/office/drawing/2014/main" id="{EAA9E3B3-5EF3-0F66-5639-94289A549F18}"/>
              </a:ext>
            </a:extLst>
          </p:cNvPr>
          <p:cNvSpPr txBox="1"/>
          <p:nvPr/>
        </p:nvSpPr>
        <p:spPr>
          <a:xfrm>
            <a:off x="2451759" y="8437164"/>
            <a:ext cx="4015394" cy="9771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kumimoji="1" lang="en-US" altLang="ja-JP" sz="1150" spc="30" dirty="0">
              <a:solidFill>
                <a:schemeClr val="bg2">
                  <a:lumMod val="25000"/>
                </a:schemeClr>
              </a:solidFill>
              <a:latin typeface="BIZ UDPGothic" panose="020B0400000000000000" pitchFamily="34" charset="-128"/>
              <a:ea typeface="BIZ UDPGothic" panose="020B0400000000000000" pitchFamily="34" charset="-128"/>
            </a:endParaRPr>
          </a:p>
          <a:p>
            <a:endParaRPr kumimoji="1" lang="en-US" altLang="ja-JP" sz="1150" spc="30" dirty="0">
              <a:solidFill>
                <a:schemeClr val="bg2">
                  <a:lumMod val="25000"/>
                </a:schemeClr>
              </a:solidFill>
              <a:latin typeface="BIZ UDPGothic" panose="020B0400000000000000" pitchFamily="34" charset="-128"/>
              <a:ea typeface="BIZ UDPGothic" panose="020B0400000000000000" pitchFamily="34" charset="-128"/>
            </a:endParaRPr>
          </a:p>
          <a:p>
            <a:endParaRPr kumimoji="1" lang="en-US" altLang="ja-JP" sz="1150" spc="30" dirty="0">
              <a:solidFill>
                <a:schemeClr val="bg2">
                  <a:lumMod val="25000"/>
                </a:schemeClr>
              </a:solidFill>
              <a:latin typeface="BIZ UDPGothic" panose="020B0400000000000000" pitchFamily="34" charset="-128"/>
              <a:ea typeface="BIZ UDPGothic" panose="020B0400000000000000" pitchFamily="34" charset="-128"/>
            </a:endParaRPr>
          </a:p>
          <a:p>
            <a:endParaRPr kumimoji="1" lang="en-US" altLang="ja-JP" sz="1150" spc="30" dirty="0">
              <a:solidFill>
                <a:schemeClr val="bg2">
                  <a:lumMod val="25000"/>
                </a:schemeClr>
              </a:solidFill>
              <a:latin typeface="BIZ UDPGothic" panose="020B0400000000000000" pitchFamily="34" charset="-128"/>
              <a:ea typeface="BIZ UDPGothic" panose="020B0400000000000000" pitchFamily="34" charset="-128"/>
            </a:endParaRPr>
          </a:p>
          <a:p>
            <a:endParaRPr kumimoji="1" lang="ja-JP" altLang="en-US" sz="1150" spc="30" dirty="0">
              <a:solidFill>
                <a:schemeClr val="bg2">
                  <a:lumMod val="25000"/>
                </a:schemeClr>
              </a:solidFill>
              <a:latin typeface="BIZ UDPGothic" panose="020B0400000000000000" pitchFamily="34" charset="-128"/>
              <a:ea typeface="BIZ UDPGothic" panose="020B0400000000000000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749211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544B4E0-2463-F8E1-22D3-A5463B9E685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表 2">
            <a:extLst>
              <a:ext uri="{FF2B5EF4-FFF2-40B4-BE49-F238E27FC236}">
                <a16:creationId xmlns:a16="http://schemas.microsoft.com/office/drawing/2014/main" id="{E9044CCE-CEEE-BCBB-36CE-A6E3209B64C0}"/>
              </a:ext>
            </a:extLst>
          </p:cNvPr>
          <p:cNvGraphicFramePr>
            <a:graphicFrameLocks noGrp="1"/>
          </p:cNvGraphicFramePr>
          <p:nvPr/>
        </p:nvGraphicFramePr>
        <p:xfrm>
          <a:off x="327408" y="855330"/>
          <a:ext cx="6203184" cy="8613348"/>
        </p:xfrm>
        <a:graphic>
          <a:graphicData uri="http://schemas.openxmlformats.org/drawingml/2006/table">
            <a:tbl>
              <a:tblPr>
                <a:tableStyleId>{5DA37D80-6434-44D0-A028-1B22A696006F}</a:tableStyleId>
              </a:tblPr>
              <a:tblGrid>
                <a:gridCol w="2060950">
                  <a:extLst>
                    <a:ext uri="{9D8B030D-6E8A-4147-A177-3AD203B41FA5}">
                      <a16:colId xmlns:a16="http://schemas.microsoft.com/office/drawing/2014/main" val="4140972225"/>
                    </a:ext>
                  </a:extLst>
                </a:gridCol>
                <a:gridCol w="1399871">
                  <a:extLst>
                    <a:ext uri="{9D8B030D-6E8A-4147-A177-3AD203B41FA5}">
                      <a16:colId xmlns:a16="http://schemas.microsoft.com/office/drawing/2014/main" val="52000978"/>
                    </a:ext>
                  </a:extLst>
                </a:gridCol>
                <a:gridCol w="1432164">
                  <a:extLst>
                    <a:ext uri="{9D8B030D-6E8A-4147-A177-3AD203B41FA5}">
                      <a16:colId xmlns:a16="http://schemas.microsoft.com/office/drawing/2014/main" val="2847422021"/>
                    </a:ext>
                  </a:extLst>
                </a:gridCol>
                <a:gridCol w="1310199">
                  <a:extLst>
                    <a:ext uri="{9D8B030D-6E8A-4147-A177-3AD203B41FA5}">
                      <a16:colId xmlns:a16="http://schemas.microsoft.com/office/drawing/2014/main" val="1908043047"/>
                    </a:ext>
                  </a:extLst>
                </a:gridCol>
              </a:tblGrid>
              <a:tr h="1331184"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23070969"/>
                  </a:ext>
                </a:extLst>
              </a:tr>
              <a:tr h="1205336"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50035901"/>
                  </a:ext>
                </a:extLst>
              </a:tr>
              <a:tr h="1181229"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41220100"/>
                  </a:ext>
                </a:extLst>
              </a:tr>
              <a:tr h="1410378"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85957078"/>
                  </a:ext>
                </a:extLst>
              </a:tr>
              <a:tr h="662799"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25154255"/>
                  </a:ext>
                </a:extLst>
              </a:tr>
              <a:tr h="1410378"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07541826"/>
                  </a:ext>
                </a:extLst>
              </a:tr>
              <a:tr h="295514">
                <a:tc gridSpan="4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85605812"/>
                  </a:ext>
                </a:extLst>
              </a:tr>
              <a:tr h="1114864"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51448581"/>
                  </a:ext>
                </a:extLst>
              </a:tr>
            </a:tbl>
          </a:graphicData>
        </a:graphic>
      </p:graphicFrame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4FEDDD4D-A8C9-F248-1FA8-53DAA90FE066}"/>
              </a:ext>
            </a:extLst>
          </p:cNvPr>
          <p:cNvSpPr txBox="1"/>
          <p:nvPr/>
        </p:nvSpPr>
        <p:spPr>
          <a:xfrm>
            <a:off x="363414" y="429232"/>
            <a:ext cx="346690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b="1" spc="80">
                <a:solidFill>
                  <a:srgbClr val="FA7D4B"/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問題を解決するワークシート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5D5983FD-936B-7394-6237-52AF41D8E570}"/>
              </a:ext>
            </a:extLst>
          </p:cNvPr>
          <p:cNvSpPr txBox="1"/>
          <p:nvPr/>
        </p:nvSpPr>
        <p:spPr>
          <a:xfrm>
            <a:off x="3568045" y="483104"/>
            <a:ext cx="29265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kumimoji="1" lang="ja-JP" altLang="en-US" sz="1200" spc="100">
                <a:solidFill>
                  <a:schemeClr val="bg2">
                    <a:lumMod val="25000"/>
                  </a:schemeClr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　年　　</a:t>
            </a:r>
            <a:r>
              <a:rPr kumimoji="1" lang="en-US" altLang="ja-JP" sz="1200" spc="100" dirty="0">
                <a:solidFill>
                  <a:schemeClr val="bg2">
                    <a:lumMod val="25000"/>
                  </a:schemeClr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  </a:t>
            </a:r>
            <a:r>
              <a:rPr kumimoji="1" lang="ja-JP" altLang="en-US" sz="1200" spc="100">
                <a:solidFill>
                  <a:schemeClr val="bg2">
                    <a:lumMod val="25000"/>
                  </a:schemeClr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月　</a:t>
            </a:r>
            <a:r>
              <a:rPr kumimoji="1" lang="en-US" altLang="ja-JP" sz="1200" spc="100" dirty="0">
                <a:solidFill>
                  <a:schemeClr val="bg2">
                    <a:lumMod val="25000"/>
                  </a:schemeClr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  </a:t>
            </a:r>
            <a:r>
              <a:rPr kumimoji="1" lang="ja-JP" altLang="en-US" sz="1200" spc="100">
                <a:solidFill>
                  <a:schemeClr val="bg2">
                    <a:lumMod val="25000"/>
                  </a:schemeClr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　日　</a:t>
            </a:r>
          </a:p>
        </p:txBody>
      </p: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C6DCDACA-7068-9022-D1EF-32362D387098}"/>
              </a:ext>
            </a:extLst>
          </p:cNvPr>
          <p:cNvSpPr txBox="1"/>
          <p:nvPr/>
        </p:nvSpPr>
        <p:spPr>
          <a:xfrm>
            <a:off x="390846" y="221795"/>
            <a:ext cx="162649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100" b="1" spc="50">
                <a:solidFill>
                  <a:srgbClr val="A06C4A"/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ワークシート</a:t>
            </a:r>
            <a:r>
              <a:rPr kumimoji="1" lang="en-US" altLang="ja-JP" sz="1100" b="1" spc="50" dirty="0">
                <a:solidFill>
                  <a:srgbClr val="A06C4A"/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 7</a:t>
            </a:r>
            <a:endParaRPr kumimoji="1" lang="ja-JP" altLang="en-US" sz="1100" b="1" spc="50">
              <a:solidFill>
                <a:srgbClr val="A06C4A"/>
              </a:solidFill>
              <a:latin typeface="BIZ UDPGothic" panose="020B0400000000000000" pitchFamily="34" charset="-128"/>
              <a:ea typeface="BIZ UDPGothic" panose="020B0400000000000000" pitchFamily="34" charset="-128"/>
            </a:endParaRPr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E51C874E-9BB6-ADA2-BB12-C1325948103C}"/>
              </a:ext>
            </a:extLst>
          </p:cNvPr>
          <p:cNvSpPr txBox="1"/>
          <p:nvPr/>
        </p:nvSpPr>
        <p:spPr>
          <a:xfrm>
            <a:off x="367420" y="1122902"/>
            <a:ext cx="195448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100" b="1" spc="30" dirty="0">
                <a:solidFill>
                  <a:schemeClr val="bg2">
                    <a:lumMod val="25000"/>
                  </a:schemeClr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1. </a:t>
            </a:r>
            <a:r>
              <a:rPr kumimoji="1" lang="ja-JP" altLang="en-US" sz="1100" b="1" spc="30">
                <a:solidFill>
                  <a:schemeClr val="bg2">
                    <a:lumMod val="25000"/>
                  </a:schemeClr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問題の明確化</a:t>
            </a:r>
            <a:endParaRPr kumimoji="1" lang="ja-JP" altLang="en-US" sz="1100" b="1" spc="30" dirty="0">
              <a:solidFill>
                <a:schemeClr val="bg2">
                  <a:lumMod val="25000"/>
                </a:schemeClr>
              </a:solidFill>
              <a:latin typeface="BIZ UDPGothic" panose="020B0400000000000000" pitchFamily="34" charset="-128"/>
              <a:ea typeface="BIZ UDPGothic" panose="020B0400000000000000" pitchFamily="34" charset="-128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B28BAEB9-A67F-6A6C-5F28-72FA3901C055}"/>
              </a:ext>
            </a:extLst>
          </p:cNvPr>
          <p:cNvSpPr txBox="1"/>
          <p:nvPr/>
        </p:nvSpPr>
        <p:spPr>
          <a:xfrm>
            <a:off x="378009" y="2404513"/>
            <a:ext cx="196507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100" b="1" spc="30" dirty="0">
                <a:solidFill>
                  <a:schemeClr val="bg2">
                    <a:lumMod val="25000"/>
                  </a:schemeClr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2. </a:t>
            </a:r>
            <a:r>
              <a:rPr kumimoji="1" lang="ja-JP" altLang="en-US" sz="1100" b="1" spc="30">
                <a:solidFill>
                  <a:schemeClr val="bg2">
                    <a:lumMod val="25000"/>
                  </a:schemeClr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取り組む問題を決める</a:t>
            </a:r>
            <a:endParaRPr kumimoji="1" lang="ja-JP" altLang="en-US" sz="1100" b="1" spc="30" dirty="0">
              <a:solidFill>
                <a:schemeClr val="bg2">
                  <a:lumMod val="25000"/>
                </a:schemeClr>
              </a:solidFill>
              <a:latin typeface="BIZ UDPGothic" panose="020B0400000000000000" pitchFamily="34" charset="-128"/>
              <a:ea typeface="BIZ UDPGothic" panose="020B0400000000000000" pitchFamily="34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4AEB082A-506D-B163-88C6-44A0FA51EA05}"/>
              </a:ext>
            </a:extLst>
          </p:cNvPr>
          <p:cNvSpPr txBox="1"/>
          <p:nvPr/>
        </p:nvSpPr>
        <p:spPr>
          <a:xfrm>
            <a:off x="378009" y="3625554"/>
            <a:ext cx="195448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100" b="1" spc="30" dirty="0">
                <a:solidFill>
                  <a:schemeClr val="bg2">
                    <a:lumMod val="25000"/>
                  </a:schemeClr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3. </a:t>
            </a:r>
            <a:r>
              <a:rPr kumimoji="1" lang="ja-JP" altLang="en-US" sz="1100" b="1" spc="30">
                <a:solidFill>
                  <a:schemeClr val="bg2">
                    <a:lumMod val="25000"/>
                  </a:schemeClr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解決策を考え出す</a:t>
            </a:r>
            <a:endParaRPr kumimoji="1" lang="ja-JP" altLang="en-US" sz="1100" b="1" spc="30" dirty="0">
              <a:solidFill>
                <a:schemeClr val="bg2">
                  <a:lumMod val="25000"/>
                </a:schemeClr>
              </a:solidFill>
              <a:latin typeface="BIZ UDPGothic" panose="020B0400000000000000" pitchFamily="34" charset="-128"/>
              <a:ea typeface="BIZ UDPGothic" panose="020B0400000000000000" pitchFamily="34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D3687978-A2BC-3AF3-26FD-2C4CDD5ED7CB}"/>
              </a:ext>
            </a:extLst>
          </p:cNvPr>
          <p:cNvSpPr txBox="1"/>
          <p:nvPr/>
        </p:nvSpPr>
        <p:spPr>
          <a:xfrm>
            <a:off x="378009" y="4723394"/>
            <a:ext cx="214026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100" b="1" spc="30" dirty="0">
                <a:solidFill>
                  <a:schemeClr val="bg2">
                    <a:lumMod val="25000"/>
                  </a:schemeClr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4. </a:t>
            </a:r>
            <a:r>
              <a:rPr kumimoji="1" lang="ja-JP" altLang="en-US" sz="1100" b="1" spc="30">
                <a:solidFill>
                  <a:schemeClr val="bg2">
                    <a:lumMod val="25000"/>
                  </a:schemeClr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解決策の長所と短所</a:t>
            </a:r>
            <a:endParaRPr kumimoji="1" lang="ja-JP" altLang="en-US" sz="1100" b="1" spc="30" dirty="0">
              <a:solidFill>
                <a:schemeClr val="bg2">
                  <a:lumMod val="25000"/>
                </a:schemeClr>
              </a:solidFill>
              <a:latin typeface="BIZ UDPGothic" panose="020B0400000000000000" pitchFamily="34" charset="-128"/>
              <a:ea typeface="BIZ UDPGothic" panose="020B0400000000000000" pitchFamily="34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B1173E1F-3CB9-0CF7-F93C-7FB21481C02C}"/>
              </a:ext>
            </a:extLst>
          </p:cNvPr>
          <p:cNvSpPr txBox="1"/>
          <p:nvPr/>
        </p:nvSpPr>
        <p:spPr>
          <a:xfrm>
            <a:off x="378009" y="6059341"/>
            <a:ext cx="246690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100" b="1" spc="30" dirty="0">
                <a:solidFill>
                  <a:schemeClr val="bg2">
                    <a:lumMod val="25000"/>
                  </a:schemeClr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5. </a:t>
            </a:r>
            <a:r>
              <a:rPr kumimoji="1" lang="ja-JP" altLang="en-US" sz="1100" b="1" spc="30">
                <a:solidFill>
                  <a:schemeClr val="bg2">
                    <a:lumMod val="25000"/>
                  </a:schemeClr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解決策を決める</a:t>
            </a:r>
            <a:endParaRPr kumimoji="1" lang="ja-JP" altLang="en-US" sz="1100" b="1" spc="30" dirty="0">
              <a:solidFill>
                <a:schemeClr val="bg2">
                  <a:lumMod val="25000"/>
                </a:schemeClr>
              </a:solidFill>
              <a:latin typeface="BIZ UDPGothic" panose="020B0400000000000000" pitchFamily="34" charset="-128"/>
              <a:ea typeface="BIZ UDPGothic" panose="020B0400000000000000" pitchFamily="34" charset="-128"/>
            </a:endParaRP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EEB6A797-624F-C390-7276-5EE485411721}"/>
              </a:ext>
            </a:extLst>
          </p:cNvPr>
          <p:cNvSpPr txBox="1"/>
          <p:nvPr/>
        </p:nvSpPr>
        <p:spPr>
          <a:xfrm>
            <a:off x="377482" y="6712910"/>
            <a:ext cx="328108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100" b="1" spc="30" dirty="0">
                <a:solidFill>
                  <a:schemeClr val="bg2">
                    <a:lumMod val="25000"/>
                  </a:schemeClr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6. </a:t>
            </a:r>
            <a:r>
              <a:rPr kumimoji="1" lang="ja-JP" altLang="en-US" sz="1100" b="1" spc="30">
                <a:solidFill>
                  <a:schemeClr val="bg2">
                    <a:lumMod val="25000"/>
                  </a:schemeClr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行動計画を立てる</a:t>
            </a:r>
            <a:endParaRPr kumimoji="1" lang="ja-JP" altLang="en-US" sz="1100" b="1" spc="30" dirty="0">
              <a:solidFill>
                <a:schemeClr val="bg2">
                  <a:lumMod val="25000"/>
                </a:schemeClr>
              </a:solidFill>
              <a:latin typeface="BIZ UDPGothic" panose="020B0400000000000000" pitchFamily="34" charset="-128"/>
              <a:ea typeface="BIZ UDPGothic" panose="020B0400000000000000" pitchFamily="34" charset="-128"/>
            </a:endParaRP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D1E836B5-AEE4-DBFA-5E82-BD657E85D3B9}"/>
              </a:ext>
            </a:extLst>
          </p:cNvPr>
          <p:cNvSpPr txBox="1"/>
          <p:nvPr/>
        </p:nvSpPr>
        <p:spPr>
          <a:xfrm>
            <a:off x="367420" y="1392191"/>
            <a:ext cx="1965071" cy="4385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300"/>
              </a:spcBef>
            </a:pPr>
            <a:r>
              <a:rPr kumimoji="1" lang="ja-JP" altLang="en-US" sz="1000" spc="30">
                <a:solidFill>
                  <a:schemeClr val="bg2">
                    <a:lumMod val="25000"/>
                  </a:schemeClr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困っている問題や抱えている</a:t>
            </a:r>
            <a:endParaRPr kumimoji="1" lang="en-US" altLang="ja-JP" sz="1000" spc="30" dirty="0">
              <a:solidFill>
                <a:schemeClr val="bg2">
                  <a:lumMod val="25000"/>
                </a:schemeClr>
              </a:solidFill>
              <a:latin typeface="BIZ UDPGothic" panose="020B0400000000000000" pitchFamily="34" charset="-128"/>
              <a:ea typeface="BIZ UDPGothic" panose="020B0400000000000000" pitchFamily="34" charset="-128"/>
            </a:endParaRPr>
          </a:p>
          <a:p>
            <a:pPr>
              <a:spcBef>
                <a:spcPts val="300"/>
              </a:spcBef>
            </a:pPr>
            <a:r>
              <a:rPr kumimoji="1" lang="ja-JP" altLang="en-US" sz="1000" spc="30">
                <a:solidFill>
                  <a:schemeClr val="bg2">
                    <a:lumMod val="25000"/>
                  </a:schemeClr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問題を書き出してみましょう</a:t>
            </a:r>
            <a:endParaRPr kumimoji="1" lang="ja-JP" altLang="en-US" sz="1000" spc="30" dirty="0">
              <a:solidFill>
                <a:schemeClr val="bg2">
                  <a:lumMod val="25000"/>
                </a:schemeClr>
              </a:solidFill>
              <a:latin typeface="BIZ UDPGothic" panose="020B0400000000000000" pitchFamily="34" charset="-128"/>
              <a:ea typeface="BIZ UDPGothic" panose="020B0400000000000000" pitchFamily="34" charset="-128"/>
            </a:endParaRP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AC22299B-25F9-3892-CFE2-A712ABAB6B80}"/>
              </a:ext>
            </a:extLst>
          </p:cNvPr>
          <p:cNvSpPr txBox="1"/>
          <p:nvPr/>
        </p:nvSpPr>
        <p:spPr>
          <a:xfrm>
            <a:off x="367420" y="2661962"/>
            <a:ext cx="1965071" cy="4385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300"/>
              </a:spcBef>
            </a:pPr>
            <a:r>
              <a:rPr kumimoji="1" lang="ja-JP" altLang="en-US" sz="1000" spc="30">
                <a:solidFill>
                  <a:schemeClr val="bg2">
                    <a:lumMod val="25000"/>
                  </a:schemeClr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結果をどうしたいでしょうか</a:t>
            </a:r>
            <a:endParaRPr kumimoji="1" lang="en-US" altLang="ja-JP" sz="1000" spc="30" dirty="0">
              <a:solidFill>
                <a:schemeClr val="bg2">
                  <a:lumMod val="25000"/>
                </a:schemeClr>
              </a:solidFill>
              <a:latin typeface="BIZ UDPGothic" panose="020B0400000000000000" pitchFamily="34" charset="-128"/>
              <a:ea typeface="BIZ UDPGothic" panose="020B0400000000000000" pitchFamily="34" charset="-128"/>
            </a:endParaRPr>
          </a:p>
          <a:p>
            <a:pPr>
              <a:spcBef>
                <a:spcPts val="300"/>
              </a:spcBef>
            </a:pPr>
            <a:r>
              <a:rPr kumimoji="1" lang="ja-JP" altLang="en-US" sz="1000" spc="30">
                <a:solidFill>
                  <a:schemeClr val="bg2">
                    <a:lumMod val="25000"/>
                  </a:schemeClr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目標を設定しましょう</a:t>
            </a:r>
            <a:endParaRPr kumimoji="1" lang="ja-JP" altLang="en-US" sz="1000" spc="30" dirty="0">
              <a:solidFill>
                <a:schemeClr val="bg2">
                  <a:lumMod val="25000"/>
                </a:schemeClr>
              </a:solidFill>
              <a:latin typeface="BIZ UDPGothic" panose="020B0400000000000000" pitchFamily="34" charset="-128"/>
              <a:ea typeface="BIZ UDPGothic" panose="020B0400000000000000" pitchFamily="34" charset="-128"/>
            </a:endParaRPr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21111754-4C7A-F0FD-7D2C-EAE1EDA68956}"/>
              </a:ext>
            </a:extLst>
          </p:cNvPr>
          <p:cNvSpPr txBox="1"/>
          <p:nvPr/>
        </p:nvSpPr>
        <p:spPr>
          <a:xfrm>
            <a:off x="367420" y="3862436"/>
            <a:ext cx="1965071" cy="4385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300"/>
              </a:spcBef>
            </a:pPr>
            <a:r>
              <a:rPr kumimoji="1" lang="ja-JP" altLang="en-US" sz="1000" spc="30">
                <a:solidFill>
                  <a:schemeClr val="bg2">
                    <a:lumMod val="25000"/>
                  </a:schemeClr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思いついたことを何でも</a:t>
            </a:r>
            <a:endParaRPr kumimoji="1" lang="en-US" altLang="ja-JP" sz="1000" spc="30" dirty="0">
              <a:solidFill>
                <a:schemeClr val="bg2">
                  <a:lumMod val="25000"/>
                </a:schemeClr>
              </a:solidFill>
              <a:latin typeface="BIZ UDPGothic" panose="020B0400000000000000" pitchFamily="34" charset="-128"/>
              <a:ea typeface="BIZ UDPGothic" panose="020B0400000000000000" pitchFamily="34" charset="-128"/>
            </a:endParaRPr>
          </a:p>
          <a:p>
            <a:pPr>
              <a:spcBef>
                <a:spcPts val="300"/>
              </a:spcBef>
            </a:pPr>
            <a:r>
              <a:rPr kumimoji="1" lang="ja-JP" altLang="en-US" sz="1000" spc="30">
                <a:solidFill>
                  <a:schemeClr val="bg2">
                    <a:lumMod val="25000"/>
                  </a:schemeClr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書き出してみましょう</a:t>
            </a:r>
            <a:endParaRPr kumimoji="1" lang="ja-JP" altLang="en-US" sz="1000" spc="30" dirty="0">
              <a:solidFill>
                <a:schemeClr val="bg2">
                  <a:lumMod val="25000"/>
                </a:schemeClr>
              </a:solidFill>
              <a:latin typeface="BIZ UDPGothic" panose="020B0400000000000000" pitchFamily="34" charset="-128"/>
              <a:ea typeface="BIZ UDPGothic" panose="020B0400000000000000" pitchFamily="34" charset="-128"/>
            </a:endParaRPr>
          </a:p>
        </p:txBody>
      </p:sp>
      <p:sp>
        <p:nvSpPr>
          <p:cNvPr id="33" name="テキスト ボックス 32">
            <a:extLst>
              <a:ext uri="{FF2B5EF4-FFF2-40B4-BE49-F238E27FC236}">
                <a16:creationId xmlns:a16="http://schemas.microsoft.com/office/drawing/2014/main" id="{DEE41FF2-1195-A3D3-F7E0-4E4002FD1B45}"/>
              </a:ext>
            </a:extLst>
          </p:cNvPr>
          <p:cNvSpPr txBox="1"/>
          <p:nvPr/>
        </p:nvSpPr>
        <p:spPr>
          <a:xfrm>
            <a:off x="367420" y="4984266"/>
            <a:ext cx="2233983" cy="8233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300"/>
              </a:spcBef>
            </a:pPr>
            <a:r>
              <a:rPr kumimoji="1" lang="ja-JP" altLang="en-US" sz="1000" spc="30">
                <a:solidFill>
                  <a:schemeClr val="bg2">
                    <a:lumMod val="25000"/>
                  </a:schemeClr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・その解決策で、問題は</a:t>
            </a:r>
            <a:endParaRPr kumimoji="1" lang="en-US" altLang="ja-JP" sz="1000" spc="30" dirty="0">
              <a:solidFill>
                <a:schemeClr val="bg2">
                  <a:lumMod val="25000"/>
                </a:schemeClr>
              </a:solidFill>
              <a:latin typeface="BIZ UDPGothic" panose="020B0400000000000000" pitchFamily="34" charset="-128"/>
              <a:ea typeface="BIZ UDPGothic" panose="020B0400000000000000" pitchFamily="34" charset="-128"/>
            </a:endParaRPr>
          </a:p>
          <a:p>
            <a:pPr>
              <a:spcBef>
                <a:spcPts val="300"/>
              </a:spcBef>
            </a:pPr>
            <a:r>
              <a:rPr kumimoji="1" lang="ja-JP" altLang="en-US" sz="1000" spc="30">
                <a:solidFill>
                  <a:schemeClr val="bg2">
                    <a:lumMod val="25000"/>
                  </a:schemeClr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どの程度解決しそうでしょうか</a:t>
            </a:r>
          </a:p>
          <a:p>
            <a:pPr>
              <a:spcBef>
                <a:spcPts val="300"/>
              </a:spcBef>
            </a:pPr>
            <a:r>
              <a:rPr kumimoji="1" lang="ja-JP" altLang="en-US" sz="1000" spc="30">
                <a:solidFill>
                  <a:schemeClr val="bg2">
                    <a:lumMod val="25000"/>
                  </a:schemeClr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・どのくらい実行可能でしょうか</a:t>
            </a:r>
          </a:p>
          <a:p>
            <a:pPr>
              <a:spcBef>
                <a:spcPts val="300"/>
              </a:spcBef>
            </a:pPr>
            <a:r>
              <a:rPr kumimoji="1" lang="ja-JP" altLang="en-US" sz="1000" spc="30">
                <a:solidFill>
                  <a:schemeClr val="bg2">
                    <a:lumMod val="25000"/>
                  </a:schemeClr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・実行上の障害を予測しましょう</a:t>
            </a:r>
            <a:endParaRPr kumimoji="1" lang="ja-JP" altLang="en-US" sz="1000" spc="30" dirty="0">
              <a:solidFill>
                <a:schemeClr val="bg2">
                  <a:lumMod val="25000"/>
                </a:schemeClr>
              </a:solidFill>
              <a:latin typeface="BIZ UDPGothic" panose="020B0400000000000000" pitchFamily="34" charset="-128"/>
              <a:ea typeface="BIZ UDPGothic" panose="020B0400000000000000" pitchFamily="34" charset="-128"/>
            </a:endParaRPr>
          </a:p>
        </p:txBody>
      </p:sp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731949E9-7E4C-DA7F-42D8-5A32F791F1D4}"/>
              </a:ext>
            </a:extLst>
          </p:cNvPr>
          <p:cNvSpPr txBox="1"/>
          <p:nvPr/>
        </p:nvSpPr>
        <p:spPr>
          <a:xfrm>
            <a:off x="367420" y="6302336"/>
            <a:ext cx="194544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300"/>
              </a:spcBef>
            </a:pPr>
            <a:r>
              <a:rPr kumimoji="1" lang="ja-JP" altLang="en-US" sz="1000" spc="30">
                <a:solidFill>
                  <a:schemeClr val="bg2">
                    <a:lumMod val="25000"/>
                  </a:schemeClr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解決策を一つ選びましょう</a:t>
            </a:r>
            <a:endParaRPr kumimoji="1" lang="ja-JP" altLang="en-US" sz="1000" spc="30" dirty="0">
              <a:solidFill>
                <a:schemeClr val="bg2">
                  <a:lumMod val="25000"/>
                </a:schemeClr>
              </a:solidFill>
              <a:latin typeface="BIZ UDPGothic" panose="020B0400000000000000" pitchFamily="34" charset="-128"/>
              <a:ea typeface="BIZ UDPGothic" panose="020B0400000000000000" pitchFamily="34" charset="-128"/>
            </a:endParaRPr>
          </a:p>
        </p:txBody>
      </p:sp>
      <p:sp>
        <p:nvSpPr>
          <p:cNvPr id="36" name="テキスト ボックス 35">
            <a:extLst>
              <a:ext uri="{FF2B5EF4-FFF2-40B4-BE49-F238E27FC236}">
                <a16:creationId xmlns:a16="http://schemas.microsoft.com/office/drawing/2014/main" id="{625AF38B-C1BE-9DE5-E3BF-B6E02EDE4B66}"/>
              </a:ext>
            </a:extLst>
          </p:cNvPr>
          <p:cNvSpPr txBox="1"/>
          <p:nvPr/>
        </p:nvSpPr>
        <p:spPr>
          <a:xfrm>
            <a:off x="367419" y="6975969"/>
            <a:ext cx="215085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300"/>
              </a:spcBef>
            </a:pPr>
            <a:r>
              <a:rPr kumimoji="1" lang="ja-JP" altLang="en-US" sz="1000" spc="30">
                <a:solidFill>
                  <a:schemeClr val="bg2">
                    <a:lumMod val="25000"/>
                  </a:schemeClr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何を、いつまでに、どのように、</a:t>
            </a:r>
            <a:endParaRPr kumimoji="1" lang="en-US" altLang="ja-JP" sz="1000" spc="30" dirty="0">
              <a:solidFill>
                <a:schemeClr val="bg2">
                  <a:lumMod val="25000"/>
                </a:schemeClr>
              </a:solidFill>
              <a:latin typeface="BIZ UDPGothic" panose="020B0400000000000000" pitchFamily="34" charset="-128"/>
              <a:ea typeface="BIZ UDPGothic" panose="020B0400000000000000" pitchFamily="34" charset="-128"/>
            </a:endParaRPr>
          </a:p>
          <a:p>
            <a:pPr>
              <a:spcBef>
                <a:spcPts val="300"/>
              </a:spcBef>
            </a:pPr>
            <a:r>
              <a:rPr kumimoji="1" lang="ja-JP" altLang="en-US" sz="1000" spc="30">
                <a:solidFill>
                  <a:schemeClr val="bg2">
                    <a:lumMod val="25000"/>
                  </a:schemeClr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どのくらい、どうやって等、</a:t>
            </a:r>
            <a:endParaRPr kumimoji="1" lang="en-US" altLang="ja-JP" sz="1000" spc="30" dirty="0">
              <a:solidFill>
                <a:schemeClr val="bg2">
                  <a:lumMod val="25000"/>
                </a:schemeClr>
              </a:solidFill>
              <a:latin typeface="BIZ UDPGothic" panose="020B0400000000000000" pitchFamily="34" charset="-128"/>
              <a:ea typeface="BIZ UDPGothic" panose="020B0400000000000000" pitchFamily="34" charset="-128"/>
            </a:endParaRPr>
          </a:p>
          <a:p>
            <a:pPr>
              <a:spcBef>
                <a:spcPts val="300"/>
              </a:spcBef>
            </a:pPr>
            <a:r>
              <a:rPr kumimoji="1" lang="ja-JP" altLang="en-US" sz="1000" spc="30">
                <a:solidFill>
                  <a:schemeClr val="bg2">
                    <a:lumMod val="25000"/>
                  </a:schemeClr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具体的な計画にしましょう</a:t>
            </a:r>
            <a:endParaRPr kumimoji="1" lang="en-US" altLang="ja-JP" sz="1000" spc="30" dirty="0">
              <a:solidFill>
                <a:schemeClr val="bg2">
                  <a:lumMod val="25000"/>
                </a:schemeClr>
              </a:solidFill>
              <a:latin typeface="BIZ UDPGothic" panose="020B0400000000000000" pitchFamily="34" charset="-128"/>
              <a:ea typeface="BIZ UDPGothic" panose="020B0400000000000000" pitchFamily="34" charset="-128"/>
            </a:endParaRPr>
          </a:p>
          <a:p>
            <a:pPr>
              <a:spcBef>
                <a:spcPts val="300"/>
              </a:spcBef>
            </a:pPr>
            <a:r>
              <a:rPr kumimoji="1" lang="ja-JP" altLang="en-US" sz="1000" spc="30">
                <a:solidFill>
                  <a:schemeClr val="bg2">
                    <a:lumMod val="25000"/>
                  </a:schemeClr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また、うまくいかなかった時の</a:t>
            </a:r>
            <a:endParaRPr kumimoji="1" lang="en-US" altLang="ja-JP" sz="1000" spc="30" dirty="0">
              <a:solidFill>
                <a:schemeClr val="bg2">
                  <a:lumMod val="25000"/>
                </a:schemeClr>
              </a:solidFill>
              <a:latin typeface="BIZ UDPGothic" panose="020B0400000000000000" pitchFamily="34" charset="-128"/>
              <a:ea typeface="BIZ UDPGothic" panose="020B0400000000000000" pitchFamily="34" charset="-128"/>
            </a:endParaRPr>
          </a:p>
          <a:p>
            <a:pPr>
              <a:spcBef>
                <a:spcPts val="300"/>
              </a:spcBef>
            </a:pPr>
            <a:r>
              <a:rPr kumimoji="1" lang="ja-JP" altLang="en-US" sz="1000" spc="30">
                <a:solidFill>
                  <a:schemeClr val="bg2">
                    <a:lumMod val="25000"/>
                  </a:schemeClr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対処法も考えておきましょう</a:t>
            </a:r>
            <a:endParaRPr kumimoji="1" lang="ja-JP" altLang="en-US" sz="1000" spc="30" dirty="0">
              <a:solidFill>
                <a:schemeClr val="bg2">
                  <a:lumMod val="25000"/>
                </a:schemeClr>
              </a:solidFill>
              <a:latin typeface="BIZ UDPGothic" panose="020B0400000000000000" pitchFamily="34" charset="-128"/>
              <a:ea typeface="BIZ UDPGothic" panose="020B0400000000000000" pitchFamily="34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8A7C7167-47DF-FAB7-DE2E-01015ACAB9AF}"/>
              </a:ext>
            </a:extLst>
          </p:cNvPr>
          <p:cNvSpPr txBox="1"/>
          <p:nvPr/>
        </p:nvSpPr>
        <p:spPr>
          <a:xfrm>
            <a:off x="378009" y="8451409"/>
            <a:ext cx="195448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100" b="1" spc="30" dirty="0">
                <a:solidFill>
                  <a:schemeClr val="bg2">
                    <a:lumMod val="25000"/>
                  </a:schemeClr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7. </a:t>
            </a:r>
            <a:r>
              <a:rPr kumimoji="1" lang="ja-JP" altLang="en-US" sz="1100" b="1" spc="30">
                <a:solidFill>
                  <a:schemeClr val="bg2">
                    <a:lumMod val="25000"/>
                  </a:schemeClr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解決策の評価</a:t>
            </a:r>
            <a:endParaRPr kumimoji="1" lang="ja-JP" altLang="en-US" sz="1100" b="1" spc="30" dirty="0">
              <a:solidFill>
                <a:schemeClr val="bg2">
                  <a:lumMod val="25000"/>
                </a:schemeClr>
              </a:solidFill>
              <a:latin typeface="BIZ UDPGothic" panose="020B0400000000000000" pitchFamily="34" charset="-128"/>
              <a:ea typeface="BIZ UDPGothic" panose="020B0400000000000000" pitchFamily="34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D5EF7FC9-8825-A29D-42D3-1F399706FF29}"/>
              </a:ext>
            </a:extLst>
          </p:cNvPr>
          <p:cNvSpPr txBox="1"/>
          <p:nvPr/>
        </p:nvSpPr>
        <p:spPr>
          <a:xfrm>
            <a:off x="367420" y="8720292"/>
            <a:ext cx="2744187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300"/>
              </a:spcBef>
            </a:pPr>
            <a:r>
              <a:rPr kumimoji="1" lang="ja-JP" altLang="en-US" sz="1000" spc="30">
                <a:solidFill>
                  <a:schemeClr val="bg2">
                    <a:lumMod val="25000"/>
                  </a:schemeClr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解決策を実行してみて、</a:t>
            </a:r>
            <a:endParaRPr kumimoji="1" lang="en-US" altLang="ja-JP" sz="1000" spc="30" dirty="0">
              <a:solidFill>
                <a:schemeClr val="bg2">
                  <a:lumMod val="25000"/>
                </a:schemeClr>
              </a:solidFill>
              <a:latin typeface="BIZ UDPGothic" panose="020B0400000000000000" pitchFamily="34" charset="-128"/>
              <a:ea typeface="BIZ UDPGothic" panose="020B0400000000000000" pitchFamily="34" charset="-128"/>
            </a:endParaRPr>
          </a:p>
          <a:p>
            <a:pPr>
              <a:spcBef>
                <a:spcPts val="300"/>
              </a:spcBef>
            </a:pPr>
            <a:r>
              <a:rPr kumimoji="1" lang="ja-JP" altLang="en-US" sz="1000" spc="30">
                <a:solidFill>
                  <a:schemeClr val="bg2">
                    <a:lumMod val="25000"/>
                  </a:schemeClr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発見した点や改善した方が</a:t>
            </a:r>
            <a:endParaRPr kumimoji="1" lang="en-US" altLang="ja-JP" sz="1000" spc="30" dirty="0">
              <a:solidFill>
                <a:schemeClr val="bg2">
                  <a:lumMod val="25000"/>
                </a:schemeClr>
              </a:solidFill>
              <a:latin typeface="BIZ UDPGothic" panose="020B0400000000000000" pitchFamily="34" charset="-128"/>
              <a:ea typeface="BIZ UDPGothic" panose="020B0400000000000000" pitchFamily="34" charset="-128"/>
            </a:endParaRPr>
          </a:p>
          <a:p>
            <a:pPr>
              <a:spcBef>
                <a:spcPts val="300"/>
              </a:spcBef>
            </a:pPr>
            <a:r>
              <a:rPr kumimoji="1" lang="ja-JP" altLang="en-US" sz="1000" spc="30">
                <a:solidFill>
                  <a:schemeClr val="bg2">
                    <a:lumMod val="25000"/>
                  </a:schemeClr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良い点はありましたか？</a:t>
            </a:r>
            <a:endParaRPr kumimoji="1" lang="ja-JP" altLang="en-US" sz="1000" spc="30" dirty="0">
              <a:solidFill>
                <a:schemeClr val="bg2">
                  <a:lumMod val="25000"/>
                </a:schemeClr>
              </a:solidFill>
              <a:latin typeface="BIZ UDPGothic" panose="020B0400000000000000" pitchFamily="34" charset="-128"/>
              <a:ea typeface="BIZ UDPGothic" panose="020B0400000000000000" pitchFamily="34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6AB96952-D556-A4E9-80C3-D29F64182CD9}"/>
              </a:ext>
            </a:extLst>
          </p:cNvPr>
          <p:cNvSpPr txBox="1"/>
          <p:nvPr/>
        </p:nvSpPr>
        <p:spPr>
          <a:xfrm>
            <a:off x="4099613" y="3416834"/>
            <a:ext cx="85179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100" b="1" spc="30">
                <a:solidFill>
                  <a:schemeClr val="bg2">
                    <a:lumMod val="25000"/>
                  </a:schemeClr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長所</a:t>
            </a:r>
            <a:endParaRPr kumimoji="1" lang="ja-JP" altLang="en-US" sz="1100" b="1" spc="30" dirty="0">
              <a:solidFill>
                <a:schemeClr val="bg2">
                  <a:lumMod val="25000"/>
                </a:schemeClr>
              </a:solidFill>
              <a:latin typeface="BIZ UDPGothic" panose="020B0400000000000000" pitchFamily="34" charset="-128"/>
              <a:ea typeface="BIZ UDPGothic" panose="020B0400000000000000" pitchFamily="34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6577CF37-D241-61D3-26F0-981C29F6BFF2}"/>
              </a:ext>
            </a:extLst>
          </p:cNvPr>
          <p:cNvSpPr txBox="1"/>
          <p:nvPr/>
        </p:nvSpPr>
        <p:spPr>
          <a:xfrm>
            <a:off x="5461934" y="3416834"/>
            <a:ext cx="85179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100" b="1" spc="30">
                <a:solidFill>
                  <a:schemeClr val="bg2">
                    <a:lumMod val="25000"/>
                  </a:schemeClr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短所</a:t>
            </a:r>
            <a:endParaRPr kumimoji="1" lang="ja-JP" altLang="en-US" sz="1100" b="1" spc="30" dirty="0">
              <a:solidFill>
                <a:schemeClr val="bg2">
                  <a:lumMod val="25000"/>
                </a:schemeClr>
              </a:solidFill>
              <a:latin typeface="BIZ UDPGothic" panose="020B0400000000000000" pitchFamily="34" charset="-128"/>
              <a:ea typeface="BIZ UDPGothic" panose="020B0400000000000000" pitchFamily="34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D47A7888-F35F-E7E6-2710-23DFC0D944FE}"/>
              </a:ext>
            </a:extLst>
          </p:cNvPr>
          <p:cNvSpPr txBox="1"/>
          <p:nvPr/>
        </p:nvSpPr>
        <p:spPr>
          <a:xfrm>
            <a:off x="2451759" y="8071861"/>
            <a:ext cx="195448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100" b="1" spc="30">
                <a:solidFill>
                  <a:schemeClr val="bg2">
                    <a:lumMod val="25000"/>
                  </a:schemeClr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行動計画の実行</a:t>
            </a:r>
            <a:endParaRPr kumimoji="1" lang="ja-JP" altLang="en-US" sz="1100" b="1" spc="30" dirty="0">
              <a:solidFill>
                <a:schemeClr val="bg2">
                  <a:lumMod val="25000"/>
                </a:schemeClr>
              </a:solidFill>
              <a:latin typeface="BIZ UDPGothic" panose="020B0400000000000000" pitchFamily="34" charset="-128"/>
              <a:ea typeface="BIZ UDPGothic" panose="020B0400000000000000" pitchFamily="34" charset="-128"/>
            </a:endParaRPr>
          </a:p>
        </p:txBody>
      </p:sp>
      <p:cxnSp>
        <p:nvCxnSpPr>
          <p:cNvPr id="21" name="直線コネクタ 20">
            <a:extLst>
              <a:ext uri="{FF2B5EF4-FFF2-40B4-BE49-F238E27FC236}">
                <a16:creationId xmlns:a16="http://schemas.microsoft.com/office/drawing/2014/main" id="{D86E8AC3-B4B9-5DAD-ABBB-C15F6DE585EF}"/>
              </a:ext>
            </a:extLst>
          </p:cNvPr>
          <p:cNvCxnSpPr>
            <a:cxnSpLocks/>
          </p:cNvCxnSpPr>
          <p:nvPr/>
        </p:nvCxnSpPr>
        <p:spPr>
          <a:xfrm>
            <a:off x="2383092" y="3718391"/>
            <a:ext cx="4147500" cy="0"/>
          </a:xfrm>
          <a:prstGeom prst="line">
            <a:avLst/>
          </a:prstGeom>
          <a:ln w="12700">
            <a:solidFill>
              <a:srgbClr val="FAB48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15C8FF74-AF0E-B70E-05D2-05BF685D0E56}"/>
              </a:ext>
            </a:extLst>
          </p:cNvPr>
          <p:cNvSpPr txBox="1"/>
          <p:nvPr/>
        </p:nvSpPr>
        <p:spPr>
          <a:xfrm>
            <a:off x="2677119" y="3416834"/>
            <a:ext cx="85179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100" b="1" spc="30">
                <a:solidFill>
                  <a:schemeClr val="bg2">
                    <a:lumMod val="25000"/>
                  </a:schemeClr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解決策</a:t>
            </a:r>
            <a:endParaRPr kumimoji="1" lang="ja-JP" altLang="en-US" sz="1100" b="1" spc="30" dirty="0">
              <a:solidFill>
                <a:schemeClr val="bg2">
                  <a:lumMod val="25000"/>
                </a:schemeClr>
              </a:solidFill>
              <a:latin typeface="BIZ UDPGothic" panose="020B0400000000000000" pitchFamily="34" charset="-128"/>
              <a:ea typeface="BIZ UDPGothic" panose="020B0400000000000000" pitchFamily="34" charset="-128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1A2767E0-6254-EB5E-2211-AD3251D95189}"/>
              </a:ext>
            </a:extLst>
          </p:cNvPr>
          <p:cNvSpPr txBox="1"/>
          <p:nvPr/>
        </p:nvSpPr>
        <p:spPr>
          <a:xfrm>
            <a:off x="2601403" y="1011876"/>
            <a:ext cx="6144423" cy="312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</a:pPr>
            <a:r>
              <a:rPr kumimoji="1" lang="ja-JP" altLang="en-US" sz="1150" spc="50">
                <a:solidFill>
                  <a:schemeClr val="bg2">
                    <a:lumMod val="25000"/>
                  </a:schemeClr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・</a:t>
            </a:r>
            <a:r>
              <a:rPr kumimoji="1" lang="en-US" altLang="ja-JP" sz="1150" spc="50" dirty="0">
                <a:solidFill>
                  <a:schemeClr val="bg2">
                    <a:lumMod val="25000"/>
                  </a:schemeClr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 </a:t>
            </a:r>
            <a:r>
              <a:rPr kumimoji="1" lang="ja-JP" altLang="en-US" sz="1150" spc="50">
                <a:solidFill>
                  <a:schemeClr val="bg2">
                    <a:lumMod val="25000"/>
                  </a:schemeClr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子どもにすぐイライラしてしまう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D0F19A54-245C-43CE-19A0-6595D536D570}"/>
              </a:ext>
            </a:extLst>
          </p:cNvPr>
          <p:cNvSpPr txBox="1"/>
          <p:nvPr/>
        </p:nvSpPr>
        <p:spPr>
          <a:xfrm>
            <a:off x="2601403" y="1326201"/>
            <a:ext cx="6144423" cy="312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</a:pPr>
            <a:r>
              <a:rPr kumimoji="1" lang="ja-JP" altLang="en-US" sz="1150" spc="50">
                <a:solidFill>
                  <a:schemeClr val="bg2">
                    <a:lumMod val="25000"/>
                  </a:schemeClr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・</a:t>
            </a:r>
            <a:r>
              <a:rPr kumimoji="1" lang="en-US" altLang="ja-JP" sz="1150" spc="50" dirty="0">
                <a:solidFill>
                  <a:schemeClr val="bg2">
                    <a:lumMod val="25000"/>
                  </a:schemeClr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 </a:t>
            </a:r>
            <a:r>
              <a:rPr kumimoji="1" lang="ja-JP" altLang="en-US" sz="1150" spc="50">
                <a:solidFill>
                  <a:schemeClr val="bg2">
                    <a:lumMod val="25000"/>
                  </a:schemeClr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料理を作るのに時間がかかる</a:t>
            </a: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7A26785C-8A6A-0957-F1FE-3034BF2B8846}"/>
              </a:ext>
            </a:extLst>
          </p:cNvPr>
          <p:cNvSpPr txBox="1"/>
          <p:nvPr/>
        </p:nvSpPr>
        <p:spPr>
          <a:xfrm>
            <a:off x="2601403" y="1650051"/>
            <a:ext cx="6144423" cy="312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</a:pPr>
            <a:r>
              <a:rPr kumimoji="1" lang="ja-JP" altLang="en-US" sz="1150" spc="50">
                <a:solidFill>
                  <a:schemeClr val="bg2">
                    <a:lumMod val="25000"/>
                  </a:schemeClr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・</a:t>
            </a:r>
            <a:r>
              <a:rPr kumimoji="1" lang="en-US" altLang="ja-JP" sz="1150" spc="50" dirty="0">
                <a:solidFill>
                  <a:schemeClr val="bg2">
                    <a:lumMod val="25000"/>
                  </a:schemeClr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 </a:t>
            </a:r>
            <a:r>
              <a:rPr kumimoji="1" lang="ja-JP" altLang="en-US" sz="1150" spc="50">
                <a:solidFill>
                  <a:schemeClr val="bg2">
                    <a:lumMod val="25000"/>
                  </a:schemeClr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朝、仕事に数分だが遅刻することが多い</a:t>
            </a: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DDA0F65C-D7CC-35AA-2C44-80922E6F2887}"/>
              </a:ext>
            </a:extLst>
          </p:cNvPr>
          <p:cNvSpPr txBox="1"/>
          <p:nvPr/>
        </p:nvSpPr>
        <p:spPr>
          <a:xfrm>
            <a:off x="2601404" y="2442531"/>
            <a:ext cx="3878588" cy="312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</a:pPr>
            <a:r>
              <a:rPr kumimoji="1" lang="ja-JP" altLang="en-US" sz="1150" spc="50">
                <a:solidFill>
                  <a:schemeClr val="bg2">
                    <a:lumMod val="25000"/>
                  </a:schemeClr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・</a:t>
            </a:r>
            <a:r>
              <a:rPr kumimoji="1" lang="en-US" altLang="ja-JP" sz="1150" spc="50" dirty="0">
                <a:solidFill>
                  <a:schemeClr val="bg2">
                    <a:lumMod val="25000"/>
                  </a:schemeClr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 </a:t>
            </a:r>
            <a:r>
              <a:rPr kumimoji="1" lang="ja-JP" altLang="en-US" sz="1150" spc="50">
                <a:solidFill>
                  <a:schemeClr val="bg2">
                    <a:lumMod val="25000"/>
                  </a:schemeClr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朝、家事を減らして仕事に遅れないようにする</a:t>
            </a: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27FFF83E-05AE-9DD2-2852-11979BE28ED2}"/>
              </a:ext>
            </a:extLst>
          </p:cNvPr>
          <p:cNvSpPr txBox="1"/>
          <p:nvPr/>
        </p:nvSpPr>
        <p:spPr>
          <a:xfrm>
            <a:off x="2460899" y="3882745"/>
            <a:ext cx="1369420" cy="5147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</a:pPr>
            <a:r>
              <a:rPr kumimoji="1" lang="ja-JP" altLang="en-US" sz="1000" spc="50">
                <a:solidFill>
                  <a:schemeClr val="bg2">
                    <a:lumMod val="25000"/>
                  </a:schemeClr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・</a:t>
            </a:r>
            <a:r>
              <a:rPr kumimoji="1" lang="en-US" altLang="ja-JP" sz="1000" spc="50" dirty="0">
                <a:solidFill>
                  <a:schemeClr val="bg2">
                    <a:lumMod val="25000"/>
                  </a:schemeClr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 </a:t>
            </a:r>
            <a:r>
              <a:rPr kumimoji="1" lang="ja-JP" altLang="en-US" sz="1000" spc="50">
                <a:solidFill>
                  <a:schemeClr val="bg2">
                    <a:lumMod val="25000"/>
                  </a:schemeClr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朝ごはんを前日に作っておく</a:t>
            </a: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D4B5694B-9F47-A9D4-2E13-B166292233F6}"/>
              </a:ext>
            </a:extLst>
          </p:cNvPr>
          <p:cNvSpPr txBox="1"/>
          <p:nvPr/>
        </p:nvSpPr>
        <p:spPr>
          <a:xfrm>
            <a:off x="3801375" y="3882745"/>
            <a:ext cx="1369420" cy="2839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</a:pPr>
            <a:r>
              <a:rPr kumimoji="1" lang="ja-JP" altLang="en-US" sz="1000" spc="50">
                <a:solidFill>
                  <a:schemeClr val="bg2">
                    <a:lumMod val="25000"/>
                  </a:schemeClr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・</a:t>
            </a:r>
            <a:r>
              <a:rPr kumimoji="1" lang="en-US" altLang="ja-JP" sz="1000" spc="50" dirty="0">
                <a:solidFill>
                  <a:schemeClr val="bg2">
                    <a:lumMod val="25000"/>
                  </a:schemeClr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 </a:t>
            </a:r>
            <a:r>
              <a:rPr kumimoji="1" lang="ja-JP" altLang="en-US" sz="1000" spc="50">
                <a:solidFill>
                  <a:schemeClr val="bg2">
                    <a:lumMod val="25000"/>
                  </a:schemeClr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朝の洗い物が減る</a:t>
            </a:r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C2BAF582-5B23-D7FD-70D6-6172A7FB63BB}"/>
              </a:ext>
            </a:extLst>
          </p:cNvPr>
          <p:cNvSpPr txBox="1"/>
          <p:nvPr/>
        </p:nvSpPr>
        <p:spPr>
          <a:xfrm>
            <a:off x="5204994" y="3882745"/>
            <a:ext cx="1369420" cy="2839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</a:pPr>
            <a:r>
              <a:rPr kumimoji="1" lang="ja-JP" altLang="en-US" sz="1000" spc="50">
                <a:solidFill>
                  <a:schemeClr val="bg2">
                    <a:lumMod val="25000"/>
                  </a:schemeClr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・</a:t>
            </a:r>
            <a:r>
              <a:rPr kumimoji="1" lang="en-US" altLang="ja-JP" sz="1000" spc="50" dirty="0">
                <a:solidFill>
                  <a:schemeClr val="bg2">
                    <a:lumMod val="25000"/>
                  </a:schemeClr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 </a:t>
            </a:r>
            <a:r>
              <a:rPr kumimoji="1" lang="ja-JP" altLang="en-US" sz="1000" spc="50">
                <a:solidFill>
                  <a:schemeClr val="bg2">
                    <a:lumMod val="25000"/>
                  </a:schemeClr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夜の家事が増える</a:t>
            </a:r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CEF533F7-EF4B-4325-B958-383375B431B6}"/>
              </a:ext>
            </a:extLst>
          </p:cNvPr>
          <p:cNvSpPr txBox="1"/>
          <p:nvPr/>
        </p:nvSpPr>
        <p:spPr>
          <a:xfrm>
            <a:off x="2435141" y="4513809"/>
            <a:ext cx="1369420" cy="4725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</a:pPr>
            <a:r>
              <a:rPr kumimoji="1" lang="ja-JP" altLang="en-US" sz="900" spc="50">
                <a:solidFill>
                  <a:schemeClr val="bg2">
                    <a:lumMod val="25000"/>
                  </a:schemeClr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・</a:t>
            </a:r>
            <a:r>
              <a:rPr kumimoji="1" lang="en-US" altLang="ja-JP" sz="900" spc="50" dirty="0">
                <a:solidFill>
                  <a:schemeClr val="bg2">
                    <a:lumMod val="25000"/>
                  </a:schemeClr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 </a:t>
            </a:r>
            <a:r>
              <a:rPr kumimoji="1" lang="ja-JP" altLang="en-US" sz="900" spc="50">
                <a:solidFill>
                  <a:schemeClr val="bg2">
                    <a:lumMod val="25000"/>
                  </a:schemeClr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ゴミ出しを夫にお願いする</a:t>
            </a:r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D36BC4CC-7150-5157-FDE0-B51449B6B23A}"/>
              </a:ext>
            </a:extLst>
          </p:cNvPr>
          <p:cNvSpPr txBox="1"/>
          <p:nvPr/>
        </p:nvSpPr>
        <p:spPr>
          <a:xfrm>
            <a:off x="3804662" y="4513809"/>
            <a:ext cx="1588427" cy="2647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</a:pPr>
            <a:r>
              <a:rPr kumimoji="1" lang="ja-JP" altLang="en-US" sz="900" spc="50">
                <a:solidFill>
                  <a:schemeClr val="bg2">
                    <a:lumMod val="25000"/>
                  </a:schemeClr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・</a:t>
            </a:r>
            <a:r>
              <a:rPr kumimoji="1" lang="en-US" altLang="ja-JP" sz="900" spc="50" dirty="0">
                <a:solidFill>
                  <a:schemeClr val="bg2">
                    <a:lumMod val="25000"/>
                  </a:schemeClr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 5</a:t>
            </a:r>
            <a:r>
              <a:rPr kumimoji="1" lang="ja-JP" altLang="en-US" sz="900" spc="50">
                <a:solidFill>
                  <a:schemeClr val="bg2">
                    <a:lumMod val="25000"/>
                  </a:schemeClr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分仕事に早く行ける</a:t>
            </a:r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6CE1829F-03A9-706C-6A98-2F2111AA513B}"/>
              </a:ext>
            </a:extLst>
          </p:cNvPr>
          <p:cNvSpPr txBox="1"/>
          <p:nvPr/>
        </p:nvSpPr>
        <p:spPr>
          <a:xfrm>
            <a:off x="5229856" y="4513809"/>
            <a:ext cx="1408057" cy="4725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</a:pPr>
            <a:r>
              <a:rPr kumimoji="1" lang="ja-JP" altLang="en-US" sz="900" spc="50">
                <a:solidFill>
                  <a:schemeClr val="bg2">
                    <a:lumMod val="25000"/>
                  </a:schemeClr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・</a:t>
            </a:r>
            <a:r>
              <a:rPr kumimoji="1" lang="en-US" altLang="ja-JP" sz="900" spc="50" dirty="0">
                <a:solidFill>
                  <a:schemeClr val="bg2">
                    <a:lumMod val="25000"/>
                  </a:schemeClr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 </a:t>
            </a:r>
            <a:r>
              <a:rPr kumimoji="1" lang="ja-JP" altLang="en-US" sz="900" spc="50">
                <a:solidFill>
                  <a:schemeClr val="bg2">
                    <a:lumMod val="25000"/>
                  </a:schemeClr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ゴミ出しのルールを</a:t>
            </a:r>
            <a:br>
              <a:rPr kumimoji="1" lang="en-US" altLang="ja-JP" sz="900" spc="50" dirty="0">
                <a:solidFill>
                  <a:schemeClr val="bg2">
                    <a:lumMod val="25000"/>
                  </a:schemeClr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</a:br>
            <a:r>
              <a:rPr kumimoji="1" lang="ja-JP" altLang="en-US" sz="900" spc="50">
                <a:solidFill>
                  <a:schemeClr val="bg2">
                    <a:lumMod val="25000"/>
                  </a:schemeClr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伝えなければならない</a:t>
            </a:r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B6396AB2-9028-9728-166A-033D05C0D4AF}"/>
              </a:ext>
            </a:extLst>
          </p:cNvPr>
          <p:cNvSpPr txBox="1"/>
          <p:nvPr/>
        </p:nvSpPr>
        <p:spPr>
          <a:xfrm>
            <a:off x="2435141" y="5235026"/>
            <a:ext cx="1369420" cy="4725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</a:pPr>
            <a:r>
              <a:rPr kumimoji="1" lang="ja-JP" altLang="en-US" sz="900" spc="50">
                <a:solidFill>
                  <a:schemeClr val="bg2">
                    <a:lumMod val="25000"/>
                  </a:schemeClr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・</a:t>
            </a:r>
            <a:r>
              <a:rPr kumimoji="1" lang="en-US" altLang="ja-JP" sz="900" spc="50" dirty="0">
                <a:solidFill>
                  <a:schemeClr val="bg2">
                    <a:lumMod val="25000"/>
                  </a:schemeClr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 </a:t>
            </a:r>
            <a:r>
              <a:rPr kumimoji="1" lang="ja-JP" altLang="en-US" sz="900" spc="50">
                <a:solidFill>
                  <a:schemeClr val="bg2">
                    <a:lumMod val="25000"/>
                  </a:schemeClr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ドラム式洗濯機を</a:t>
            </a:r>
            <a:br>
              <a:rPr kumimoji="1" lang="en-US" altLang="ja-JP" sz="900" spc="50" dirty="0">
                <a:solidFill>
                  <a:schemeClr val="bg2">
                    <a:lumMod val="25000"/>
                  </a:schemeClr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</a:br>
            <a:r>
              <a:rPr kumimoji="1" lang="en-US" altLang="ja-JP" sz="900" spc="50" dirty="0">
                <a:solidFill>
                  <a:schemeClr val="bg2">
                    <a:lumMod val="25000"/>
                  </a:schemeClr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  </a:t>
            </a:r>
            <a:r>
              <a:rPr kumimoji="1" lang="ja-JP" altLang="en-US" sz="900" spc="50">
                <a:solidFill>
                  <a:schemeClr val="bg2">
                    <a:lumMod val="25000"/>
                  </a:schemeClr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買う</a:t>
            </a:r>
          </a:p>
        </p:txBody>
      </p:sp>
      <p:sp>
        <p:nvSpPr>
          <p:cNvPr id="31" name="テキスト ボックス 30">
            <a:extLst>
              <a:ext uri="{FF2B5EF4-FFF2-40B4-BE49-F238E27FC236}">
                <a16:creationId xmlns:a16="http://schemas.microsoft.com/office/drawing/2014/main" id="{430669ED-63EA-8166-D560-A778C83D3D39}"/>
              </a:ext>
            </a:extLst>
          </p:cNvPr>
          <p:cNvSpPr txBox="1"/>
          <p:nvPr/>
        </p:nvSpPr>
        <p:spPr>
          <a:xfrm>
            <a:off x="3761601" y="5235026"/>
            <a:ext cx="1549790" cy="4725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</a:pPr>
            <a:r>
              <a:rPr kumimoji="1" lang="ja-JP" altLang="en-US" sz="900" spc="50">
                <a:solidFill>
                  <a:schemeClr val="bg2">
                    <a:lumMod val="25000"/>
                  </a:schemeClr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・</a:t>
            </a:r>
            <a:r>
              <a:rPr kumimoji="1" lang="en-US" altLang="ja-JP" sz="900" spc="50" dirty="0">
                <a:solidFill>
                  <a:schemeClr val="bg2">
                    <a:lumMod val="25000"/>
                  </a:schemeClr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 </a:t>
            </a:r>
            <a:r>
              <a:rPr kumimoji="1" lang="ja-JP" altLang="en-US" sz="900" spc="50">
                <a:solidFill>
                  <a:schemeClr val="bg2">
                    <a:lumMod val="25000"/>
                  </a:schemeClr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洗濯物を干さなくて</a:t>
            </a:r>
            <a:br>
              <a:rPr kumimoji="1" lang="en-US" altLang="ja-JP" sz="900" spc="50" dirty="0">
                <a:solidFill>
                  <a:schemeClr val="bg2">
                    <a:lumMod val="25000"/>
                  </a:schemeClr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</a:br>
            <a:r>
              <a:rPr kumimoji="1" lang="en-US" altLang="ja-JP" sz="900" spc="50" dirty="0">
                <a:solidFill>
                  <a:schemeClr val="bg2">
                    <a:lumMod val="25000"/>
                  </a:schemeClr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  </a:t>
            </a:r>
            <a:r>
              <a:rPr kumimoji="1" lang="ja-JP" altLang="en-US" sz="900" spc="50">
                <a:solidFill>
                  <a:schemeClr val="bg2">
                    <a:lumMod val="25000"/>
                  </a:schemeClr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済む</a:t>
            </a:r>
          </a:p>
        </p:txBody>
      </p:sp>
      <p:sp>
        <p:nvSpPr>
          <p:cNvPr id="35" name="テキスト ボックス 34">
            <a:extLst>
              <a:ext uri="{FF2B5EF4-FFF2-40B4-BE49-F238E27FC236}">
                <a16:creationId xmlns:a16="http://schemas.microsoft.com/office/drawing/2014/main" id="{CE9B190B-9F21-BF27-0F32-E4D38826D574}"/>
              </a:ext>
            </a:extLst>
          </p:cNvPr>
          <p:cNvSpPr txBox="1"/>
          <p:nvPr/>
        </p:nvSpPr>
        <p:spPr>
          <a:xfrm>
            <a:off x="5229793" y="5235026"/>
            <a:ext cx="1549790" cy="2647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</a:pPr>
            <a:r>
              <a:rPr kumimoji="1" lang="ja-JP" altLang="en-US" sz="900" spc="50">
                <a:solidFill>
                  <a:schemeClr val="bg2">
                    <a:lumMod val="25000"/>
                  </a:schemeClr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・</a:t>
            </a:r>
            <a:r>
              <a:rPr kumimoji="1" lang="en-US" altLang="ja-JP" sz="900" spc="50" dirty="0">
                <a:solidFill>
                  <a:schemeClr val="bg2">
                    <a:lumMod val="25000"/>
                  </a:schemeClr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 </a:t>
            </a:r>
            <a:r>
              <a:rPr kumimoji="1" lang="ja-JP" altLang="en-US" sz="900" spc="50">
                <a:solidFill>
                  <a:schemeClr val="bg2">
                    <a:lumMod val="25000"/>
                  </a:schemeClr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お金がかかる</a:t>
            </a:r>
          </a:p>
        </p:txBody>
      </p:sp>
      <p:sp>
        <p:nvSpPr>
          <p:cNvPr id="37" name="テキスト ボックス 36">
            <a:extLst>
              <a:ext uri="{FF2B5EF4-FFF2-40B4-BE49-F238E27FC236}">
                <a16:creationId xmlns:a16="http://schemas.microsoft.com/office/drawing/2014/main" id="{33547311-7FB6-CECB-D118-CE809756B6CC}"/>
              </a:ext>
            </a:extLst>
          </p:cNvPr>
          <p:cNvSpPr txBox="1"/>
          <p:nvPr/>
        </p:nvSpPr>
        <p:spPr>
          <a:xfrm>
            <a:off x="2435140" y="6135421"/>
            <a:ext cx="2109996" cy="3030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</a:pPr>
            <a:r>
              <a:rPr kumimoji="1" lang="ja-JP" altLang="en-US" sz="1100" spc="50">
                <a:solidFill>
                  <a:schemeClr val="bg2">
                    <a:lumMod val="25000"/>
                  </a:schemeClr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ゴミ出しを夫にお願いする</a:t>
            </a:r>
          </a:p>
        </p:txBody>
      </p:sp>
      <p:sp>
        <p:nvSpPr>
          <p:cNvPr id="38" name="テキスト ボックス 37">
            <a:extLst>
              <a:ext uri="{FF2B5EF4-FFF2-40B4-BE49-F238E27FC236}">
                <a16:creationId xmlns:a16="http://schemas.microsoft.com/office/drawing/2014/main" id="{F247E4F6-94F8-0233-9A15-33BA1D42E006}"/>
              </a:ext>
            </a:extLst>
          </p:cNvPr>
          <p:cNvSpPr txBox="1"/>
          <p:nvPr/>
        </p:nvSpPr>
        <p:spPr>
          <a:xfrm>
            <a:off x="2435139" y="6908153"/>
            <a:ext cx="4105516" cy="8109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</a:pPr>
            <a:r>
              <a:rPr kumimoji="1" lang="ja-JP" altLang="en-US" sz="1100" spc="50">
                <a:solidFill>
                  <a:schemeClr val="bg2">
                    <a:lumMod val="25000"/>
                  </a:schemeClr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今日の夜、夫に朝はゴミをまとめて、ゴミ出しをお願いしたいことを伝える。</a:t>
            </a:r>
            <a:r>
              <a:rPr kumimoji="1" lang="en-US" altLang="ja-JP" sz="1100" spc="50" dirty="0">
                <a:solidFill>
                  <a:schemeClr val="bg2">
                    <a:lumMod val="25000"/>
                  </a:schemeClr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 </a:t>
            </a:r>
            <a:r>
              <a:rPr kumimoji="1" lang="ja-JP" altLang="en-US" sz="1100" spc="50">
                <a:solidFill>
                  <a:schemeClr val="bg2">
                    <a:lumMod val="25000"/>
                  </a:schemeClr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その時、ゴミ出しのルールも一緒に伝えて、明日からやってもらう。</a:t>
            </a:r>
          </a:p>
        </p:txBody>
      </p:sp>
      <p:sp>
        <p:nvSpPr>
          <p:cNvPr id="39" name="テキスト ボックス 38">
            <a:extLst>
              <a:ext uri="{FF2B5EF4-FFF2-40B4-BE49-F238E27FC236}">
                <a16:creationId xmlns:a16="http://schemas.microsoft.com/office/drawing/2014/main" id="{B43CDCE9-0406-7A0A-467B-9CAE70720A2B}"/>
              </a:ext>
            </a:extLst>
          </p:cNvPr>
          <p:cNvSpPr txBox="1"/>
          <p:nvPr/>
        </p:nvSpPr>
        <p:spPr>
          <a:xfrm>
            <a:off x="2435139" y="8629380"/>
            <a:ext cx="4105516" cy="5570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</a:pPr>
            <a:r>
              <a:rPr kumimoji="1" lang="ja-JP" altLang="en-US" sz="1100" spc="50">
                <a:solidFill>
                  <a:schemeClr val="bg2">
                    <a:lumMod val="25000"/>
                  </a:schemeClr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家事が回らず困っていることを伝えたことで、家事分担について話ができた。</a:t>
            </a:r>
            <a:r>
              <a:rPr kumimoji="1" lang="en-US" altLang="ja-JP" sz="1100" spc="50" dirty="0">
                <a:solidFill>
                  <a:schemeClr val="bg2">
                    <a:lumMod val="25000"/>
                  </a:schemeClr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 </a:t>
            </a:r>
            <a:r>
              <a:rPr kumimoji="1" lang="ja-JP" altLang="en-US" sz="1100" spc="50">
                <a:solidFill>
                  <a:schemeClr val="bg2">
                    <a:lumMod val="25000"/>
                  </a:schemeClr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今後も家事を分担したいと思った。</a:t>
            </a:r>
          </a:p>
        </p:txBody>
      </p:sp>
      <p:sp>
        <p:nvSpPr>
          <p:cNvPr id="40" name="テキスト ボックス 39">
            <a:extLst>
              <a:ext uri="{FF2B5EF4-FFF2-40B4-BE49-F238E27FC236}">
                <a16:creationId xmlns:a16="http://schemas.microsoft.com/office/drawing/2014/main" id="{BC3E89E9-D0DE-FD8D-CE70-8B3F4A2E8137}"/>
              </a:ext>
            </a:extLst>
          </p:cNvPr>
          <p:cNvSpPr txBox="1"/>
          <p:nvPr/>
        </p:nvSpPr>
        <p:spPr>
          <a:xfrm>
            <a:off x="3135238" y="487314"/>
            <a:ext cx="195448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100" b="1" spc="30">
                <a:solidFill>
                  <a:schemeClr val="bg2">
                    <a:lumMod val="25000"/>
                  </a:schemeClr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記入例</a:t>
            </a:r>
            <a:endParaRPr kumimoji="1" lang="ja-JP" altLang="en-US" sz="1100" b="1" spc="30" dirty="0">
              <a:solidFill>
                <a:schemeClr val="bg2">
                  <a:lumMod val="25000"/>
                </a:schemeClr>
              </a:solidFill>
              <a:latin typeface="BIZ UDPGothic" panose="020B0400000000000000" pitchFamily="34" charset="-128"/>
              <a:ea typeface="BIZ UDPGothic" panose="020B0400000000000000" pitchFamily="34" charset="-128"/>
            </a:endParaRPr>
          </a:p>
        </p:txBody>
      </p:sp>
      <p:sp>
        <p:nvSpPr>
          <p:cNvPr id="41" name="スライド番号プレースホルダー 8">
            <a:extLst>
              <a:ext uri="{FF2B5EF4-FFF2-40B4-BE49-F238E27FC236}">
                <a16:creationId xmlns:a16="http://schemas.microsoft.com/office/drawing/2014/main" id="{FAAEB0A4-65BC-A395-5EA6-35F73E5145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185853" y="9328647"/>
            <a:ext cx="1543050" cy="527487"/>
          </a:xfrm>
        </p:spPr>
        <p:txBody>
          <a:bodyPr/>
          <a:lstStyle/>
          <a:p>
            <a:fld id="{0285A045-CE5B-1847-B226-3D60F9F1D49C}" type="slidenum">
              <a:rPr kumimoji="1" lang="ja-JP" altLang="en-US" smtClean="0">
                <a:latin typeface="BIZ UDPGothic" panose="020B0400000000000000" pitchFamily="34" charset="-128"/>
                <a:ea typeface="BIZ UDPGothic" panose="020B0400000000000000" pitchFamily="34" charset="-128"/>
              </a:rPr>
              <a:t>2</a:t>
            </a:fld>
            <a:endParaRPr kumimoji="1" lang="ja-JP" altLang="en-US">
              <a:latin typeface="BIZ UDPGothic" panose="020B0400000000000000" pitchFamily="34" charset="-128"/>
              <a:ea typeface="BIZ UDPGothic" panose="020B0400000000000000" pitchFamily="34" charset="-128"/>
            </a:endParaRPr>
          </a:p>
        </p:txBody>
      </p:sp>
      <p:sp>
        <p:nvSpPr>
          <p:cNvPr id="42" name="円/楕円 41">
            <a:extLst>
              <a:ext uri="{FF2B5EF4-FFF2-40B4-BE49-F238E27FC236}">
                <a16:creationId xmlns:a16="http://schemas.microsoft.com/office/drawing/2014/main" id="{AAFEE436-F30B-43A2-1ACB-5E6E0937DB32}"/>
              </a:ext>
            </a:extLst>
          </p:cNvPr>
          <p:cNvSpPr/>
          <p:nvPr/>
        </p:nvSpPr>
        <p:spPr>
          <a:xfrm>
            <a:off x="2577004" y="1713906"/>
            <a:ext cx="247742" cy="244644"/>
          </a:xfrm>
          <a:prstGeom prst="ellipse">
            <a:avLst/>
          </a:prstGeom>
          <a:noFill/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2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4779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テーマ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8641</TotalTime>
  <Words>522</Words>
  <Application>Microsoft Macintosh PowerPoint</Application>
  <PresentationFormat>ユーザー設定</PresentationFormat>
  <Paragraphs>110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BIZ UDPGothic</vt:lpstr>
      <vt:lpstr>Aptos</vt:lpstr>
      <vt:lpstr>Aptos Display</vt:lpstr>
      <vt:lpstr>Arial</vt:lpstr>
      <vt:lpstr>Office テーマ</vt:lpstr>
      <vt:lpstr>PowerPoint プレゼンテーション</vt:lpstr>
      <vt:lpstr>PowerPoint プレゼンテーション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>比奈子 浅沼</dc:creator>
  <cp:keywords/>
  <dc:description/>
  <cp:lastModifiedBy>比奈子 浅沼</cp:lastModifiedBy>
  <cp:revision>17</cp:revision>
  <dcterms:created xsi:type="dcterms:W3CDTF">2024-11-17T07:33:51Z</dcterms:created>
  <dcterms:modified xsi:type="dcterms:W3CDTF">2025-01-05T01:22:01Z</dcterms:modified>
  <cp:category/>
</cp:coreProperties>
</file>