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6858000" cy="9907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480"/>
    <a:srgbClr val="A06C4A"/>
    <a:srgbClr val="FDF5F2"/>
    <a:srgbClr val="FFEAD5"/>
    <a:srgbClr val="FA7D4B"/>
    <a:srgbClr val="EC9876"/>
    <a:srgbClr val="FEA868"/>
    <a:srgbClr val="FFF9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6"/>
    <p:restoredTop sz="94648"/>
  </p:normalViewPr>
  <p:slideViewPr>
    <p:cSldViewPr snapToGrid="0">
      <p:cViewPr varScale="1">
        <p:scale>
          <a:sx n="81" d="100"/>
          <a:sy n="81" d="100"/>
        </p:scale>
        <p:origin x="29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7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818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7"/>
            <a:ext cx="1478756" cy="839622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7"/>
            <a:ext cx="4350544" cy="839622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90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10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65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41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9022"/>
            <a:ext cx="2915543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23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12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391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511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76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511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946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8E8F474-C7E4-477B-7707-DC571FC6172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3414" y="429232"/>
            <a:ext cx="34669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spc="80">
                <a:solidFill>
                  <a:srgbClr val="FA7D4B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心の法則リスト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4F65024-C7FC-FA88-900E-0224DA586DC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3415" y="1035471"/>
            <a:ext cx="613117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1.</a:t>
            </a:r>
            <a:r>
              <a:rPr kumimoji="1" lang="ja-JP" altLang="en-US" sz="13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元気な時の心の法則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065811C-7AC0-52A8-91E4-F0660183B92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68045" y="483104"/>
            <a:ext cx="29265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年　　</a:t>
            </a:r>
            <a:r>
              <a:rPr kumimoji="1" lang="en-US" altLang="ja-JP" sz="1200" spc="10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 </a:t>
            </a:r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月　</a:t>
            </a:r>
            <a:r>
              <a:rPr kumimoji="1" lang="en-US" altLang="ja-JP" sz="1200" spc="10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 </a:t>
            </a:r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日　</a:t>
            </a: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1FD1BEF1-85C9-6B00-D01F-762DA0433151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363415" y="800736"/>
            <a:ext cx="6131170" cy="0"/>
          </a:xfrm>
          <a:prstGeom prst="line">
            <a:avLst/>
          </a:prstGeom>
          <a:ln w="28575">
            <a:solidFill>
              <a:srgbClr val="FAB48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0BCDB64C-3B46-CEC6-EF9A-114A3D693F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90846" y="221795"/>
            <a:ext cx="16264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ワークシート</a:t>
            </a:r>
            <a:r>
              <a:rPr kumimoji="1" lang="en-US" altLang="ja-JP" sz="11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9</a:t>
            </a:r>
            <a:endParaRPr kumimoji="1" lang="ja-JP" altLang="en-US" sz="1100" b="1" spc="50">
              <a:solidFill>
                <a:srgbClr val="A06C4A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615EDCD-7D0C-B9F3-26A0-EB9E2DA3A70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0161" y="8162342"/>
            <a:ext cx="6748799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" spc="3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このシートを書いて、やってみたいと思ったこと、今後取り組むこと</a:t>
            </a:r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D51D7CC-B53B-4B16-4484-237805724F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3414" y="7841658"/>
            <a:ext cx="589073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3.</a:t>
            </a:r>
            <a:r>
              <a:rPr kumimoji="1" lang="ja-JP" altLang="en-US" sz="13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アクション・プラン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A10FFC03-068E-CAF1-3B5A-F4DEB133F7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23299" y="8445645"/>
            <a:ext cx="6071284" cy="1112277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C2940CD-5984-7979-92B6-9DD3F59BB2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3300" y="1394049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１）</a:t>
            </a:r>
            <a:r>
              <a:rPr kumimoji="1" lang="en-US" altLang="ja-JP" sz="11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自分について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2824423-8682-05CC-43C3-81677E6E604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23300" y="1671333"/>
            <a:ext cx="6071284" cy="634431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5BB63B-0F94-4349-16A1-B04CAE77A29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3300" y="2363864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1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2</a:t>
            </a: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）</a:t>
            </a:r>
            <a:r>
              <a:rPr kumimoji="1" lang="en-US" altLang="ja-JP" sz="11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人々について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DD5F114-4A98-8B27-568F-C34CDE19681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23300" y="2641148"/>
            <a:ext cx="6071284" cy="634431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BC340AB-7745-5942-D160-FEA726F21E8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3300" y="3351059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３）</a:t>
            </a:r>
            <a:r>
              <a:rPr kumimoji="1" lang="en-US" altLang="ja-JP" sz="11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世界観について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CC951A5-7858-5B67-B619-4160FC4536F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23300" y="3628343"/>
            <a:ext cx="6071284" cy="634431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23A70F7-FCCA-539D-A338-B921E2052E5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3415" y="4471401"/>
            <a:ext cx="613117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２．</a:t>
            </a:r>
            <a:r>
              <a:rPr kumimoji="1" lang="en-US" altLang="ja-JP" sz="13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3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うつな時の心の法則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C8BFBEB-67F9-EEC2-4AC7-9DF11FEC02C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3300" y="4788414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１）</a:t>
            </a:r>
            <a:r>
              <a:rPr kumimoji="1" lang="en-US" altLang="ja-JP" sz="11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自分について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374D332F-C4CE-BD6D-3E42-A42D3DBE471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23300" y="5065698"/>
            <a:ext cx="6071284" cy="634431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DCAA256C-2CBB-761A-9179-5F701FD816A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3300" y="5758229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1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2</a:t>
            </a: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）</a:t>
            </a:r>
            <a:r>
              <a:rPr kumimoji="1" lang="en-US" altLang="ja-JP" sz="11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人々について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546E1CF5-9149-F3AD-65B2-AA8B89A1F96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23300" y="6035513"/>
            <a:ext cx="6071284" cy="634431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5663820-00D9-443F-7EED-558A52F49E0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3300" y="6745424"/>
            <a:ext cx="5664558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３）</a:t>
            </a:r>
            <a:r>
              <a:rPr kumimoji="1" lang="en-US" altLang="ja-JP" sz="11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世界観について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55FCFB88-B5D0-8012-2B7D-3D522E6F008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23300" y="7022708"/>
            <a:ext cx="6071284" cy="634431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331FD7E-7CC0-A975-BD0A-B85066A39CC2}"/>
              </a:ext>
            </a:extLst>
          </p:cNvPr>
          <p:cNvSpPr txBox="1"/>
          <p:nvPr/>
        </p:nvSpPr>
        <p:spPr>
          <a:xfrm>
            <a:off x="4496815" y="472904"/>
            <a:ext cx="6342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F8BA2F9-C722-5F7A-B22D-D3972B77DEE9}"/>
              </a:ext>
            </a:extLst>
          </p:cNvPr>
          <p:cNvSpPr txBox="1"/>
          <p:nvPr/>
        </p:nvSpPr>
        <p:spPr>
          <a:xfrm>
            <a:off x="5494935" y="472904"/>
            <a:ext cx="184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B4E8B0B-8E09-F479-19DF-6BA57F8DF452}"/>
              </a:ext>
            </a:extLst>
          </p:cNvPr>
          <p:cNvSpPr txBox="1"/>
          <p:nvPr/>
        </p:nvSpPr>
        <p:spPr>
          <a:xfrm>
            <a:off x="6008740" y="472904"/>
            <a:ext cx="184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F3A4019-2FD0-A9D2-4301-4F21CD3FE705}"/>
              </a:ext>
            </a:extLst>
          </p:cNvPr>
          <p:cNvSpPr txBox="1"/>
          <p:nvPr/>
        </p:nvSpPr>
        <p:spPr>
          <a:xfrm>
            <a:off x="481420" y="1690244"/>
            <a:ext cx="5953279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BBF10BA-497C-82B8-A251-821F56A896AE}"/>
              </a:ext>
            </a:extLst>
          </p:cNvPr>
          <p:cNvSpPr txBox="1"/>
          <p:nvPr/>
        </p:nvSpPr>
        <p:spPr>
          <a:xfrm>
            <a:off x="481420" y="2651940"/>
            <a:ext cx="5953279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A102798-CC24-052D-254A-5AFEB2463B24}"/>
              </a:ext>
            </a:extLst>
          </p:cNvPr>
          <p:cNvSpPr txBox="1"/>
          <p:nvPr/>
        </p:nvSpPr>
        <p:spPr>
          <a:xfrm>
            <a:off x="481420" y="3629402"/>
            <a:ext cx="5953279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AEB2E9F-6B5A-F4F5-BB14-6D1369509659}"/>
              </a:ext>
            </a:extLst>
          </p:cNvPr>
          <p:cNvSpPr txBox="1"/>
          <p:nvPr/>
        </p:nvSpPr>
        <p:spPr>
          <a:xfrm>
            <a:off x="481420" y="5079830"/>
            <a:ext cx="5953279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8A07B4E-FFD9-6DB7-4B26-3C3B404947BF}"/>
              </a:ext>
            </a:extLst>
          </p:cNvPr>
          <p:cNvSpPr txBox="1"/>
          <p:nvPr/>
        </p:nvSpPr>
        <p:spPr>
          <a:xfrm>
            <a:off x="481420" y="6057292"/>
            <a:ext cx="5953279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C12ABD7-A370-D3B6-F2EE-C1D21524040B}"/>
              </a:ext>
            </a:extLst>
          </p:cNvPr>
          <p:cNvSpPr txBox="1"/>
          <p:nvPr/>
        </p:nvSpPr>
        <p:spPr>
          <a:xfrm>
            <a:off x="481420" y="7003223"/>
            <a:ext cx="5953279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1590D00-614A-8592-C29B-45D115A7A363}"/>
              </a:ext>
            </a:extLst>
          </p:cNvPr>
          <p:cNvSpPr txBox="1"/>
          <p:nvPr/>
        </p:nvSpPr>
        <p:spPr>
          <a:xfrm>
            <a:off x="481420" y="8453651"/>
            <a:ext cx="595327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2890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</TotalTime>
  <Words>78</Words>
  <Application>Microsoft Macintosh PowerPoint</Application>
  <PresentationFormat>ユーザー設定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UDPGothic</vt:lpstr>
      <vt:lpstr>Aptos</vt:lpstr>
      <vt:lpstr>Aptos Display</vt:lpstr>
      <vt:lpstr>Arial</vt:lpstr>
      <vt:lpstr>Office 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比奈子 浅沼</dc:creator>
  <cp:keywords/>
  <dc:description/>
  <cp:lastModifiedBy>比奈子 浅沼</cp:lastModifiedBy>
  <cp:revision>16</cp:revision>
  <dcterms:created xsi:type="dcterms:W3CDTF">2024-11-17T07:33:51Z</dcterms:created>
  <dcterms:modified xsi:type="dcterms:W3CDTF">2025-01-05T01:23:39Z</dcterms:modified>
  <cp:category/>
</cp:coreProperties>
</file>